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8" r:id="rId2"/>
    <p:sldId id="305" r:id="rId3"/>
    <p:sldId id="262" r:id="rId4"/>
    <p:sldId id="267" r:id="rId5"/>
    <p:sldId id="294" r:id="rId6"/>
    <p:sldId id="274" r:id="rId7"/>
    <p:sldId id="296" r:id="rId8"/>
    <p:sldId id="297" r:id="rId9"/>
    <p:sldId id="261" r:id="rId10"/>
    <p:sldId id="290" r:id="rId11"/>
    <p:sldId id="293" r:id="rId12"/>
    <p:sldId id="302" r:id="rId13"/>
    <p:sldId id="303" r:id="rId14"/>
    <p:sldId id="304" r:id="rId15"/>
    <p:sldId id="268" r:id="rId16"/>
    <p:sldId id="285" r:id="rId1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5F49"/>
    <a:srgbClr val="785F49"/>
    <a:srgbClr val="EFDAAF"/>
    <a:srgbClr val="F7F7E8"/>
    <a:srgbClr val="CEA3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240"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B829978A-4DCF-4F79-852A-85581B990CC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903C0EF4-F187-4EFC-95E1-1131BA706E50}"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903C0EF4-F187-4EFC-95E1-1131BA706E50}"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903C0EF4-F187-4EFC-95E1-1131BA706E50}"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BA64D05F-B620-4226-A850-CEB05C36D3F9}"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5</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C4B5F7E5-E381-471C-A154-6E17B6E11FDF}"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903C0EF4-F187-4EFC-95E1-1131BA706E50}"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fontAlgn="base">
              <a:spcBef>
                <a:spcPct val="0"/>
              </a:spcBef>
              <a:spcAft>
                <a:spcPct val="0"/>
              </a:spcAft>
            </a:pPr>
            <a:fld id="{903C0EF4-F187-4EFC-95E1-1131BA706E50}"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文本框 29"/>
          <p:cNvSpPr txBox="1">
            <a:spLocks noChangeArrowheads="1"/>
          </p:cNvSpPr>
          <p:nvPr/>
        </p:nvSpPr>
        <p:spPr bwMode="auto">
          <a:xfrm>
            <a:off x="346075" y="1455738"/>
            <a:ext cx="4002088" cy="18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FontTx/>
              <a:buNone/>
              <a:defRPr/>
            </a:pPr>
            <a:r>
              <a:rPr lang="en-US" altLang="zh-CN" sz="11500" dirty="0">
                <a:solidFill>
                  <a:srgbClr val="775F49"/>
                </a:solidFill>
                <a:latin typeface="Impact" panose="020B0806030902050204" pitchFamily="34" charset="0"/>
                <a:ea typeface="华文琥珀" panose="02010800040101010101" pitchFamily="2" charset="-122"/>
              </a:rPr>
              <a:t>2018</a:t>
            </a:r>
            <a:endParaRPr lang="zh-CN" altLang="en-US" sz="11500" dirty="0">
              <a:solidFill>
                <a:srgbClr val="775F49"/>
              </a:solidFill>
              <a:latin typeface="Impact" panose="020B0806030902050204" pitchFamily="34" charset="0"/>
              <a:ea typeface="华文琥珀" panose="02010800040101010101" pitchFamily="2" charset="-122"/>
            </a:endParaRPr>
          </a:p>
        </p:txBody>
      </p:sp>
      <p:pic>
        <p:nvPicPr>
          <p:cNvPr id="5" name="图片 3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2825" y="-57150"/>
            <a:ext cx="10075863"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hasCustomPrompt="1"/>
          </p:nvPr>
        </p:nvSpPr>
        <p:spPr>
          <a:xfrm>
            <a:off x="346075" y="3022602"/>
            <a:ext cx="8264525" cy="1069974"/>
          </a:xfrm>
        </p:spPr>
        <p:txBody>
          <a:bodyPr anchor="b"/>
          <a:lstStyle>
            <a:lvl1pPr algn="l">
              <a:defRPr sz="5400"/>
            </a:lvl1pPr>
          </a:lstStyle>
          <a:p>
            <a:r>
              <a:rPr lang="zh-CN" altLang="en-US" dirty="0"/>
              <a:t>编辑标题</a:t>
            </a:r>
          </a:p>
        </p:txBody>
      </p:sp>
      <p:sp>
        <p:nvSpPr>
          <p:cNvPr id="3" name="副标题 2"/>
          <p:cNvSpPr>
            <a:spLocks noGrp="1"/>
          </p:cNvSpPr>
          <p:nvPr>
            <p:ph type="subTitle" idx="1"/>
          </p:nvPr>
        </p:nvSpPr>
        <p:spPr>
          <a:xfrm>
            <a:off x="346075" y="4092576"/>
            <a:ext cx="6283325" cy="441324"/>
          </a:xfr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6" name="日期占位符 3"/>
          <p:cNvSpPr>
            <a:spLocks noGrp="1"/>
          </p:cNvSpPr>
          <p:nvPr>
            <p:ph type="dt" sz="half" idx="10"/>
          </p:nvPr>
        </p:nvSpPr>
        <p:spPr/>
        <p:txBody>
          <a:bodyPr/>
          <a:lstStyle>
            <a:lvl1pPr>
              <a:defRPr/>
            </a:lvl1pPr>
          </a:lstStyle>
          <a:p>
            <a:pPr>
              <a:defRPr/>
            </a:pPr>
            <a:fld id="{3C0D9E00-9F2F-439A-B56C-C4219ABD715E}" type="datetimeFigureOut">
              <a:rPr lang="zh-CN" altLang="en-US"/>
              <a:t>2018/1/3</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95186367-709F-4DBD-9473-75C5BE1A2B78}"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2450"/>
            <a:ext cx="10515600" cy="5486400"/>
          </a:xfrm>
        </p:spPr>
        <p:txBody>
          <a:bodyPr anchor="t"/>
          <a:lstStyle>
            <a:lvl1pPr marL="342900" indent="-342900">
              <a:lnSpc>
                <a:spcPct val="120000"/>
              </a:lnSpc>
              <a:buFont typeface="Arial" panose="020B0604020202020204" pitchFamily="34" charset="0"/>
              <a:buChar char="•"/>
              <a:defRPr sz="2400">
                <a:solidFill>
                  <a:schemeClr val="tx1">
                    <a:lumMod val="85000"/>
                    <a:lumOff val="15000"/>
                  </a:schemeClr>
                </a:solidFill>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3"/>
          <p:cNvSpPr>
            <a:spLocks noGrp="1"/>
          </p:cNvSpPr>
          <p:nvPr>
            <p:ph type="dt" sz="half" idx="14"/>
          </p:nvPr>
        </p:nvSpPr>
        <p:spPr/>
        <p:txBody>
          <a:bodyPr/>
          <a:lstStyle>
            <a:lvl1pPr>
              <a:defRPr/>
            </a:lvl1pPr>
          </a:lstStyle>
          <a:p>
            <a:pPr>
              <a:defRPr/>
            </a:pPr>
            <a:fld id="{84F0150D-49F6-4C18-B64B-8B925E86A439}" type="datetimeFigureOut">
              <a:rPr lang="zh-CN" altLang="en-US"/>
              <a:t>2018/1/3</a:t>
            </a:fld>
            <a:endParaRPr lang="zh-CN" altLang="en-US"/>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a:lvl1pPr>
          </a:lstStyle>
          <a:p>
            <a:pPr>
              <a:defRPr/>
            </a:pPr>
            <a:fld id="{37777E95-CCBB-41F5-842D-745CD7B02A37}"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a:solidFill>
                  <a:srgbClr val="A38B75"/>
                </a:solidFill>
              </a:defRPr>
            </a:lvl1pPr>
          </a:lstStyle>
          <a:p>
            <a:r>
              <a:rPr lang="zh-CN" altLang="en-US" dirty="0"/>
              <a:t>单击此处编辑母版标题样式</a:t>
            </a:r>
          </a:p>
        </p:txBody>
      </p:sp>
      <p:sp>
        <p:nvSpPr>
          <p:cNvPr id="3" name="内容占位符 2"/>
          <p:cNvSpPr>
            <a:spLocks noGrp="1"/>
          </p:cNvSpPr>
          <p:nvPr>
            <p:ph idx="1"/>
          </p:nvPr>
        </p:nvSpPr>
        <p:spPr/>
        <p:txBody>
          <a:bodyPr anchor="t"/>
          <a:lstStyle>
            <a:lvl1pPr marL="342900" indent="-342900">
              <a:lnSpc>
                <a:spcPct val="120000"/>
              </a:lnSpc>
              <a:buFont typeface="Arial" panose="020B0604020202020204" pitchFamily="34" charset="0"/>
              <a:buChar char="•"/>
              <a:defRPr sz="2400">
                <a:solidFill>
                  <a:schemeClr val="tx1">
                    <a:lumMod val="85000"/>
                    <a:lumOff val="15000"/>
                  </a:schemeClr>
                </a:solidFill>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BE20C05C-77E4-40B0-B50A-630DDB244326}" type="datetimeFigureOut">
              <a:rPr lang="zh-CN" altLang="en-US"/>
              <a:t>2018/1/3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A4AA61-229B-47EE-8AF5-98731F4B77E2}"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4" name="组合 32"/>
          <p:cNvGrpSpPr/>
          <p:nvPr/>
        </p:nvGrpSpPr>
        <p:grpSpPr bwMode="auto">
          <a:xfrm>
            <a:off x="2355850" y="2197101"/>
            <a:ext cx="2654300" cy="2289174"/>
            <a:chOff x="0" y="0"/>
            <a:chExt cx="1897234" cy="1635546"/>
          </a:xfrm>
          <a:solidFill>
            <a:srgbClr val="775F49"/>
          </a:solidFill>
        </p:grpSpPr>
        <p:sp>
          <p:nvSpPr>
            <p:cNvPr id="5" name="六边形 21"/>
            <p:cNvSpPr>
              <a:spLocks noChangeArrowheads="1"/>
            </p:cNvSpPr>
            <p:nvPr/>
          </p:nvSpPr>
          <p:spPr bwMode="auto">
            <a:xfrm rot="556867">
              <a:off x="341912" y="294751"/>
              <a:ext cx="1213410" cy="1046044"/>
            </a:xfrm>
            <a:prstGeom prst="hexagon">
              <a:avLst>
                <a:gd name="adj" fmla="val 24999"/>
                <a:gd name="vf" fmla="val 115470"/>
              </a:avLst>
            </a:prstGeom>
            <a:grpFill/>
            <a:ln w="19050">
              <a:solidFill>
                <a:schemeClr val="bg1"/>
              </a:solidFill>
              <a:miter lim="800000"/>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endParaRPr lang="zh-CN" altLang="en-US" sz="1800"/>
            </a:p>
          </p:txBody>
        </p:sp>
        <p:grpSp>
          <p:nvGrpSpPr>
            <p:cNvPr id="6" name="组合 18"/>
            <p:cNvGrpSpPr/>
            <p:nvPr/>
          </p:nvGrpSpPr>
          <p:grpSpPr bwMode="auto">
            <a:xfrm rot="2198315">
              <a:off x="0" y="0"/>
              <a:ext cx="1897234" cy="1635546"/>
              <a:chOff x="0" y="0"/>
              <a:chExt cx="1897234" cy="1635546"/>
            </a:xfrm>
            <a:grpFill/>
          </p:grpSpPr>
          <p:sp>
            <p:nvSpPr>
              <p:cNvPr id="7" name="任意多边形 17"/>
              <p:cNvSpPr/>
              <p:nvPr/>
            </p:nvSpPr>
            <p:spPr bwMode="auto">
              <a:xfrm rot="-1626015">
                <a:off x="0" y="0"/>
                <a:ext cx="1897234" cy="1635546"/>
              </a:xfrm>
              <a:custGeom>
                <a:avLst/>
                <a:gdLst>
                  <a:gd name="T0" fmla="*/ 318786 w 1661770"/>
                  <a:gd name="T1" fmla="*/ 1571220 h 1432560"/>
                  <a:gd name="T2" fmla="*/ 833777 w 1661770"/>
                  <a:gd name="T3" fmla="*/ 1867294 h 1432560"/>
                  <a:gd name="T4" fmla="*/ 466824 w 1661770"/>
                  <a:gd name="T5" fmla="*/ 1867294 h 1432560"/>
                  <a:gd name="T6" fmla="*/ 318786 w 1661770"/>
                  <a:gd name="T7" fmla="*/ 1571220 h 1432560"/>
                  <a:gd name="T8" fmla="*/ 127543 w 1661770"/>
                  <a:gd name="T9" fmla="*/ 678562 h 1432560"/>
                  <a:gd name="T10" fmla="*/ 100952 w 1661770"/>
                  <a:gd name="T11" fmla="*/ 1135551 h 1432560"/>
                  <a:gd name="T12" fmla="*/ 0 w 1661770"/>
                  <a:gd name="T13" fmla="*/ 933647 h 1432560"/>
                  <a:gd name="T14" fmla="*/ 127543 w 1661770"/>
                  <a:gd name="T15" fmla="*/ 678562 h 1432560"/>
                  <a:gd name="T16" fmla="*/ 1833801 w 1661770"/>
                  <a:gd name="T17" fmla="*/ 1598167 h 1432560"/>
                  <a:gd name="T18" fmla="*/ 1699238 w 1661770"/>
                  <a:gd name="T19" fmla="*/ 1867294 h 1432560"/>
                  <a:gd name="T20" fmla="*/ 1427808 w 1661770"/>
                  <a:gd name="T21" fmla="*/ 1867294 h 1432560"/>
                  <a:gd name="T22" fmla="*/ 1833801 w 1661770"/>
                  <a:gd name="T23" fmla="*/ 1598167 h 1432560"/>
                  <a:gd name="T24" fmla="*/ 738252 w 1661770"/>
                  <a:gd name="T25" fmla="*/ 0 h 1432560"/>
                  <a:gd name="T26" fmla="*/ 332261 w 1661770"/>
                  <a:gd name="T27" fmla="*/ 269127 h 1432560"/>
                  <a:gd name="T28" fmla="*/ 466824 w 1661770"/>
                  <a:gd name="T29" fmla="*/ 0 h 1432560"/>
                  <a:gd name="T30" fmla="*/ 738252 w 1661770"/>
                  <a:gd name="T31" fmla="*/ 0 h 1432560"/>
                  <a:gd name="T32" fmla="*/ 2065110 w 1661770"/>
                  <a:gd name="T33" fmla="*/ 731743 h 1432560"/>
                  <a:gd name="T34" fmla="*/ 2166062 w 1661770"/>
                  <a:gd name="T35" fmla="*/ 933647 h 1432560"/>
                  <a:gd name="T36" fmla="*/ 2038519 w 1661770"/>
                  <a:gd name="T37" fmla="*/ 1188732 h 1432560"/>
                  <a:gd name="T38" fmla="*/ 2065110 w 1661770"/>
                  <a:gd name="T39" fmla="*/ 731743 h 1432560"/>
                  <a:gd name="T40" fmla="*/ 1699238 w 1661770"/>
                  <a:gd name="T41" fmla="*/ 0 h 1432560"/>
                  <a:gd name="T42" fmla="*/ 1847276 w 1661770"/>
                  <a:gd name="T43" fmla="*/ 296075 h 1432560"/>
                  <a:gd name="T44" fmla="*/ 1332287 w 1661770"/>
                  <a:gd name="T45" fmla="*/ 0 h 1432560"/>
                  <a:gd name="T46" fmla="*/ 1699238 w 1661770"/>
                  <a:gd name="T47" fmla="*/ 0 h 14325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61770" h="1432560">
                    <a:moveTo>
                      <a:pt x="244568" y="1205416"/>
                    </a:moveTo>
                    <a:lnTo>
                      <a:pt x="639661" y="1432560"/>
                    </a:lnTo>
                    <a:lnTo>
                      <a:pt x="358140" y="1432560"/>
                    </a:lnTo>
                    <a:lnTo>
                      <a:pt x="244568" y="1205416"/>
                    </a:lnTo>
                    <a:close/>
                    <a:moveTo>
                      <a:pt x="97849" y="520582"/>
                    </a:moveTo>
                    <a:lnTo>
                      <a:pt x="77449" y="871178"/>
                    </a:lnTo>
                    <a:lnTo>
                      <a:pt x="0" y="716280"/>
                    </a:lnTo>
                    <a:lnTo>
                      <a:pt x="97849" y="520582"/>
                    </a:lnTo>
                    <a:close/>
                    <a:moveTo>
                      <a:pt x="1406865" y="1226090"/>
                    </a:moveTo>
                    <a:lnTo>
                      <a:pt x="1303630" y="1432560"/>
                    </a:lnTo>
                    <a:lnTo>
                      <a:pt x="1095393" y="1432560"/>
                    </a:lnTo>
                    <a:lnTo>
                      <a:pt x="1406865" y="1226090"/>
                    </a:lnTo>
                    <a:close/>
                    <a:moveTo>
                      <a:pt x="566376" y="0"/>
                    </a:moveTo>
                    <a:lnTo>
                      <a:pt x="254905" y="206470"/>
                    </a:lnTo>
                    <a:lnTo>
                      <a:pt x="358140" y="0"/>
                    </a:lnTo>
                    <a:lnTo>
                      <a:pt x="566376" y="0"/>
                    </a:lnTo>
                    <a:close/>
                    <a:moveTo>
                      <a:pt x="1584321" y="561382"/>
                    </a:moveTo>
                    <a:lnTo>
                      <a:pt x="1661770" y="716280"/>
                    </a:lnTo>
                    <a:lnTo>
                      <a:pt x="1563921" y="911978"/>
                    </a:lnTo>
                    <a:lnTo>
                      <a:pt x="1584321" y="561382"/>
                    </a:lnTo>
                    <a:close/>
                    <a:moveTo>
                      <a:pt x="1303630" y="0"/>
                    </a:moveTo>
                    <a:lnTo>
                      <a:pt x="1417202" y="227144"/>
                    </a:lnTo>
                    <a:lnTo>
                      <a:pt x="1022110" y="0"/>
                    </a:lnTo>
                    <a:lnTo>
                      <a:pt x="1303630" y="0"/>
                    </a:lnTo>
                    <a:close/>
                  </a:path>
                </a:pathLst>
              </a:custGeom>
              <a:grpFill/>
              <a:ln w="9525" cap="flat" cmpd="sng">
                <a:solidFill>
                  <a:schemeClr val="bg1"/>
                </a:solidFill>
                <a:round/>
              </a:ln>
            </p:spPr>
            <p:txBody>
              <a:bodyPr/>
              <a:lstStyle/>
              <a:p>
                <a:pPr>
                  <a:defRPr/>
                </a:pPr>
                <a:endParaRPr lang="zh-CN" altLang="en-US"/>
              </a:p>
            </p:txBody>
          </p:sp>
          <p:sp>
            <p:nvSpPr>
              <p:cNvPr id="8" name="六边形 15"/>
              <p:cNvSpPr>
                <a:spLocks noChangeArrowheads="1"/>
              </p:cNvSpPr>
              <p:nvPr/>
            </p:nvSpPr>
            <p:spPr bwMode="auto">
              <a:xfrm rot="160600">
                <a:off x="134173" y="115667"/>
                <a:ext cx="1628888" cy="1404214"/>
              </a:xfrm>
              <a:prstGeom prst="hexagon">
                <a:avLst>
                  <a:gd name="adj" fmla="val 24999"/>
                  <a:gd name="vf" fmla="val 115470"/>
                </a:avLst>
              </a:prstGeom>
              <a:grpFill/>
              <a:ln w="19050">
                <a:solidFill>
                  <a:schemeClr val="bg1"/>
                </a:solidFill>
                <a:miter lim="800000"/>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endParaRPr lang="zh-CN" altLang="en-US" sz="1800"/>
              </a:p>
            </p:txBody>
          </p:sp>
        </p:grpSp>
      </p:grpSp>
      <p:pic>
        <p:nvPicPr>
          <p:cNvPr id="9"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0"/>
            <a:ext cx="67881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700463"/>
            <a:ext cx="67881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236350" y="3601244"/>
            <a:ext cx="5797550" cy="809625"/>
          </a:xfrm>
        </p:spPr>
        <p:txBody>
          <a:bodyPr/>
          <a:lstStyle>
            <a:lvl1pPr>
              <a:defRPr sz="3600"/>
            </a:lvl1pPr>
          </a:lstStyle>
          <a:p>
            <a:r>
              <a:rPr lang="zh-CN" altLang="en-US" dirty="0"/>
              <a:t>单击此处编辑母版标题样式</a:t>
            </a:r>
          </a:p>
        </p:txBody>
      </p:sp>
      <p:sp>
        <p:nvSpPr>
          <p:cNvPr id="3" name="文本占位符 2"/>
          <p:cNvSpPr>
            <a:spLocks noGrp="1"/>
          </p:cNvSpPr>
          <p:nvPr>
            <p:ph type="body" idx="1"/>
          </p:nvPr>
        </p:nvSpPr>
        <p:spPr>
          <a:xfrm>
            <a:off x="5236350" y="4424364"/>
            <a:ext cx="5797550" cy="695830"/>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1" name="日期占位符 3"/>
          <p:cNvSpPr>
            <a:spLocks noGrp="1"/>
          </p:cNvSpPr>
          <p:nvPr>
            <p:ph type="dt" sz="half" idx="10"/>
          </p:nvPr>
        </p:nvSpPr>
        <p:spPr/>
        <p:txBody>
          <a:bodyPr/>
          <a:lstStyle>
            <a:lvl1pPr>
              <a:defRPr/>
            </a:lvl1pPr>
          </a:lstStyle>
          <a:p>
            <a:pPr>
              <a:defRPr/>
            </a:pPr>
            <a:fld id="{21E01385-E6F0-4C41-9E55-59AD27BF8C96}" type="datetimeFigureOut">
              <a:rPr lang="zh-CN" altLang="en-US"/>
              <a:t>2018/1/3</a:t>
            </a:fld>
            <a:endParaRPr lang="zh-CN" altLang="en-US"/>
          </a:p>
        </p:txBody>
      </p:sp>
      <p:sp>
        <p:nvSpPr>
          <p:cNvPr id="12" name="页脚占位符 4"/>
          <p:cNvSpPr>
            <a:spLocks noGrp="1"/>
          </p:cNvSpPr>
          <p:nvPr>
            <p:ph type="ftr" sz="quarter" idx="11"/>
          </p:nvPr>
        </p:nvSpPr>
        <p:spPr/>
        <p:txBody>
          <a:bodyPr/>
          <a:lstStyle>
            <a:lvl1pPr>
              <a:defRPr/>
            </a:lvl1pPr>
          </a:lstStyle>
          <a:p>
            <a:pPr>
              <a:defRPr/>
            </a:pPr>
            <a:endParaRPr lang="zh-CN" altLang="en-US"/>
          </a:p>
        </p:txBody>
      </p:sp>
      <p:sp>
        <p:nvSpPr>
          <p:cNvPr id="13" name="灯片编号占位符 5"/>
          <p:cNvSpPr>
            <a:spLocks noGrp="1"/>
          </p:cNvSpPr>
          <p:nvPr>
            <p:ph type="sldNum" sz="quarter" idx="12"/>
          </p:nvPr>
        </p:nvSpPr>
        <p:spPr/>
        <p:txBody>
          <a:bodyPr/>
          <a:lstStyle>
            <a:lvl1pPr>
              <a:defRPr/>
            </a:lvl1pPr>
          </a:lstStyle>
          <a:p>
            <a:pPr>
              <a:defRPr/>
            </a:pPr>
            <a:fld id="{A7E6F181-5286-452E-A5FB-BC07EB162CAE}"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a:solidFill>
                  <a:srgbClr val="A38B75"/>
                </a:solidFill>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nchor="t"/>
          <a:lstStyle>
            <a:lvl1pPr marL="342900" indent="-342900">
              <a:lnSpc>
                <a:spcPct val="120000"/>
              </a:lnSpc>
              <a:buFont typeface="Arial" panose="020B0604020202020204" pitchFamily="34" charset="0"/>
              <a:buChar char="•"/>
              <a:defRPr sz="2400">
                <a:solidFill>
                  <a:schemeClr val="tx1">
                    <a:lumMod val="85000"/>
                    <a:lumOff val="15000"/>
                  </a:schemeClr>
                </a:solidFill>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nchor="t"/>
          <a:lstStyle>
            <a:lvl1pPr marL="342900" indent="-342900">
              <a:lnSpc>
                <a:spcPct val="120000"/>
              </a:lnSpc>
              <a:buFont typeface="Arial" panose="020B0604020202020204" pitchFamily="34" charset="0"/>
              <a:buChar char="•"/>
              <a:defRPr sz="2400">
                <a:solidFill>
                  <a:schemeClr val="tx1">
                    <a:lumMod val="85000"/>
                    <a:lumOff val="15000"/>
                  </a:schemeClr>
                </a:solidFill>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p:txBody>
          <a:bodyPr/>
          <a:lstStyle>
            <a:lvl1pPr>
              <a:defRPr/>
            </a:lvl1pPr>
          </a:lstStyle>
          <a:p>
            <a:pPr>
              <a:defRPr/>
            </a:pPr>
            <a:fld id="{4D4E2343-0C3A-4D07-BFF3-B17B4C3A6A26}" type="datetimeFigureOut">
              <a:rPr lang="zh-CN" altLang="en-US"/>
              <a:t>2018/1/3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BDE69CB-627B-4B3F-9C2D-3E12C37335C3}"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85737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791325"/>
            <a:ext cx="5157787" cy="3398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85737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791325"/>
            <a:ext cx="5183188" cy="3398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393BCE1-1E93-4A46-A7AE-04EBAB3CD2A6}" type="datetimeFigureOut">
              <a:rPr lang="zh-CN" altLang="en-US"/>
              <a:t>2018/1/3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32A4B72-0482-4443-BFCF-C3FA533C9E4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六边形 21"/>
          <p:cNvSpPr>
            <a:spLocks noChangeArrowheads="1"/>
          </p:cNvSpPr>
          <p:nvPr/>
        </p:nvSpPr>
        <p:spPr bwMode="auto">
          <a:xfrm rot="556867">
            <a:off x="2719388" y="2722563"/>
            <a:ext cx="1698625" cy="1463675"/>
          </a:xfrm>
          <a:prstGeom prst="hexagon">
            <a:avLst>
              <a:gd name="adj" fmla="val 24999"/>
              <a:gd name="vf" fmla="val 115470"/>
            </a:avLst>
          </a:prstGeom>
          <a:solidFill>
            <a:srgbClr val="775F49"/>
          </a:solidFill>
          <a:ln w="19050">
            <a:solidFill>
              <a:schemeClr val="bg1"/>
            </a:solidFill>
            <a:miter lim="800000"/>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endParaRPr lang="zh-CN" altLang="en-US" sz="1800"/>
          </a:p>
        </p:txBody>
      </p:sp>
      <p:grpSp>
        <p:nvGrpSpPr>
          <p:cNvPr id="6" name="组合 18"/>
          <p:cNvGrpSpPr/>
          <p:nvPr/>
        </p:nvGrpSpPr>
        <p:grpSpPr bwMode="auto">
          <a:xfrm rot="2198315">
            <a:off x="2241550" y="2309813"/>
            <a:ext cx="2654300" cy="2289176"/>
            <a:chOff x="0" y="0"/>
            <a:chExt cx="1897234" cy="1635546"/>
          </a:xfrm>
          <a:solidFill>
            <a:srgbClr val="775F49"/>
          </a:solidFill>
        </p:grpSpPr>
        <p:sp>
          <p:nvSpPr>
            <p:cNvPr id="7" name="任意多边形 17"/>
            <p:cNvSpPr/>
            <p:nvPr/>
          </p:nvSpPr>
          <p:spPr bwMode="auto">
            <a:xfrm rot="19973985">
              <a:off x="0" y="0"/>
              <a:ext cx="1897234" cy="1635546"/>
            </a:xfrm>
            <a:custGeom>
              <a:avLst/>
              <a:gdLst>
                <a:gd name="T0" fmla="*/ 363956 w 1661770"/>
                <a:gd name="T1" fmla="*/ 1793853 h 1432560"/>
                <a:gd name="T2" fmla="*/ 951919 w 1661770"/>
                <a:gd name="T3" fmla="*/ 2131879 h 1432560"/>
                <a:gd name="T4" fmla="*/ 532970 w 1661770"/>
                <a:gd name="T5" fmla="*/ 2131879 h 1432560"/>
                <a:gd name="T6" fmla="*/ 363956 w 1661770"/>
                <a:gd name="T7" fmla="*/ 1793853 h 1432560"/>
                <a:gd name="T8" fmla="*/ 145615 w 1661770"/>
                <a:gd name="T9" fmla="*/ 774711 h 1432560"/>
                <a:gd name="T10" fmla="*/ 115256 w 1661770"/>
                <a:gd name="T11" fmla="*/ 1296452 h 1432560"/>
                <a:gd name="T12" fmla="*/ 0 w 1661770"/>
                <a:gd name="T13" fmla="*/ 1065940 h 1432560"/>
                <a:gd name="T14" fmla="*/ 145615 w 1661770"/>
                <a:gd name="T15" fmla="*/ 774711 h 1432560"/>
                <a:gd name="T16" fmla="*/ 2093641 w 1661770"/>
                <a:gd name="T17" fmla="*/ 1824619 h 1432560"/>
                <a:gd name="T18" fmla="*/ 1940011 w 1661770"/>
                <a:gd name="T19" fmla="*/ 2131879 h 1432560"/>
                <a:gd name="T20" fmla="*/ 1630121 w 1661770"/>
                <a:gd name="T21" fmla="*/ 2131879 h 1432560"/>
                <a:gd name="T22" fmla="*/ 2093641 w 1661770"/>
                <a:gd name="T23" fmla="*/ 1824619 h 1432560"/>
                <a:gd name="T24" fmla="*/ 842858 w 1661770"/>
                <a:gd name="T25" fmla="*/ 0 h 1432560"/>
                <a:gd name="T26" fmla="*/ 379341 w 1661770"/>
                <a:gd name="T27" fmla="*/ 307261 h 1432560"/>
                <a:gd name="T28" fmla="*/ 532970 w 1661770"/>
                <a:gd name="T29" fmla="*/ 0 h 1432560"/>
                <a:gd name="T30" fmla="*/ 842858 w 1661770"/>
                <a:gd name="T31" fmla="*/ 0 h 1432560"/>
                <a:gd name="T32" fmla="*/ 2357725 w 1661770"/>
                <a:gd name="T33" fmla="*/ 835427 h 1432560"/>
                <a:gd name="T34" fmla="*/ 2472982 w 1661770"/>
                <a:gd name="T35" fmla="*/ 1065940 h 1432560"/>
                <a:gd name="T36" fmla="*/ 2327366 w 1661770"/>
                <a:gd name="T37" fmla="*/ 1357169 h 1432560"/>
                <a:gd name="T38" fmla="*/ 2357725 w 1661770"/>
                <a:gd name="T39" fmla="*/ 835427 h 1432560"/>
                <a:gd name="T40" fmla="*/ 1940011 w 1661770"/>
                <a:gd name="T41" fmla="*/ 0 h 1432560"/>
                <a:gd name="T42" fmla="*/ 2109025 w 1661770"/>
                <a:gd name="T43" fmla="*/ 338027 h 1432560"/>
                <a:gd name="T44" fmla="*/ 1521065 w 1661770"/>
                <a:gd name="T45" fmla="*/ 0 h 1432560"/>
                <a:gd name="T46" fmla="*/ 1940011 w 1661770"/>
                <a:gd name="T47" fmla="*/ 0 h 14325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61770" h="1432560">
                  <a:moveTo>
                    <a:pt x="244568" y="1205416"/>
                  </a:moveTo>
                  <a:lnTo>
                    <a:pt x="639661" y="1432560"/>
                  </a:lnTo>
                  <a:lnTo>
                    <a:pt x="358140" y="1432560"/>
                  </a:lnTo>
                  <a:lnTo>
                    <a:pt x="244568" y="1205416"/>
                  </a:lnTo>
                  <a:close/>
                  <a:moveTo>
                    <a:pt x="97849" y="520582"/>
                  </a:moveTo>
                  <a:lnTo>
                    <a:pt x="77449" y="871178"/>
                  </a:lnTo>
                  <a:lnTo>
                    <a:pt x="0" y="716280"/>
                  </a:lnTo>
                  <a:lnTo>
                    <a:pt x="97849" y="520582"/>
                  </a:lnTo>
                  <a:close/>
                  <a:moveTo>
                    <a:pt x="1406865" y="1226090"/>
                  </a:moveTo>
                  <a:lnTo>
                    <a:pt x="1303630" y="1432560"/>
                  </a:lnTo>
                  <a:lnTo>
                    <a:pt x="1095393" y="1432560"/>
                  </a:lnTo>
                  <a:lnTo>
                    <a:pt x="1406865" y="1226090"/>
                  </a:lnTo>
                  <a:close/>
                  <a:moveTo>
                    <a:pt x="566376" y="0"/>
                  </a:moveTo>
                  <a:lnTo>
                    <a:pt x="254905" y="206470"/>
                  </a:lnTo>
                  <a:lnTo>
                    <a:pt x="358140" y="0"/>
                  </a:lnTo>
                  <a:lnTo>
                    <a:pt x="566376" y="0"/>
                  </a:lnTo>
                  <a:close/>
                  <a:moveTo>
                    <a:pt x="1584321" y="561382"/>
                  </a:moveTo>
                  <a:lnTo>
                    <a:pt x="1661770" y="716280"/>
                  </a:lnTo>
                  <a:lnTo>
                    <a:pt x="1563921" y="911978"/>
                  </a:lnTo>
                  <a:lnTo>
                    <a:pt x="1584321" y="561382"/>
                  </a:lnTo>
                  <a:close/>
                  <a:moveTo>
                    <a:pt x="1303630" y="0"/>
                  </a:moveTo>
                  <a:lnTo>
                    <a:pt x="1417202" y="227144"/>
                  </a:lnTo>
                  <a:lnTo>
                    <a:pt x="1022110" y="0"/>
                  </a:lnTo>
                  <a:lnTo>
                    <a:pt x="1303630" y="0"/>
                  </a:lnTo>
                  <a:close/>
                </a:path>
              </a:pathLst>
            </a:custGeom>
            <a:grpFill/>
            <a:ln w="9525" cap="flat" cmpd="sng">
              <a:solidFill>
                <a:schemeClr val="bg1"/>
              </a:solidFill>
              <a:round/>
            </a:ln>
          </p:spPr>
          <p:txBody>
            <a:bodyPr/>
            <a:lstStyle/>
            <a:p>
              <a:pPr>
                <a:defRPr/>
              </a:pPr>
              <a:endParaRPr lang="zh-CN" altLang="en-US"/>
            </a:p>
          </p:txBody>
        </p:sp>
        <p:sp>
          <p:nvSpPr>
            <p:cNvPr id="8" name="六边形 15"/>
            <p:cNvSpPr>
              <a:spLocks noChangeArrowheads="1"/>
            </p:cNvSpPr>
            <p:nvPr/>
          </p:nvSpPr>
          <p:spPr bwMode="auto">
            <a:xfrm rot="160600">
              <a:off x="134173" y="115667"/>
              <a:ext cx="1628888" cy="1404214"/>
            </a:xfrm>
            <a:prstGeom prst="hexagon">
              <a:avLst>
                <a:gd name="adj" fmla="val 24999"/>
                <a:gd name="vf" fmla="val 115470"/>
              </a:avLst>
            </a:prstGeom>
            <a:grpFill/>
            <a:ln w="19050">
              <a:solidFill>
                <a:schemeClr val="bg1"/>
              </a:solidFill>
              <a:miter lim="800000"/>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Tx/>
                <a:buNone/>
                <a:defRPr/>
              </a:pPr>
              <a:endParaRPr lang="zh-CN" altLang="en-US" sz="1800"/>
            </a:p>
          </p:txBody>
        </p:sp>
      </p:grpSp>
      <p:sp>
        <p:nvSpPr>
          <p:cNvPr id="9" name="文本框 19"/>
          <p:cNvSpPr txBox="1">
            <a:spLocks noChangeArrowheads="1"/>
          </p:cNvSpPr>
          <p:nvPr/>
        </p:nvSpPr>
        <p:spPr bwMode="auto">
          <a:xfrm>
            <a:off x="2731135" y="2871788"/>
            <a:ext cx="17132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defRPr/>
            </a:pPr>
            <a:r>
              <a:rPr lang="en-US" altLang="zh-CN" sz="6000" dirty="0">
                <a:solidFill>
                  <a:schemeClr val="bg1"/>
                </a:solidFill>
                <a:latin typeface="Bireun"/>
              </a:rPr>
              <a:t>End</a:t>
            </a:r>
            <a:endParaRPr lang="zh-CN" altLang="en-US" sz="6000" dirty="0">
              <a:solidFill>
                <a:schemeClr val="bg1"/>
              </a:solidFill>
              <a:latin typeface="Bireun"/>
            </a:endParaRPr>
          </a:p>
        </p:txBody>
      </p:sp>
      <p:grpSp>
        <p:nvGrpSpPr>
          <p:cNvPr id="10" name="组合 34"/>
          <p:cNvGrpSpPr/>
          <p:nvPr/>
        </p:nvGrpSpPr>
        <p:grpSpPr bwMode="auto">
          <a:xfrm>
            <a:off x="7262813" y="177800"/>
            <a:ext cx="4694237" cy="825500"/>
            <a:chOff x="0" y="0"/>
            <a:chExt cx="5657712" cy="995624"/>
          </a:xfrm>
        </p:grpSpPr>
        <p:cxnSp>
          <p:nvCxnSpPr>
            <p:cNvPr id="11" name="直接连接符 219"/>
            <p:cNvCxnSpPr>
              <a:cxnSpLocks noChangeShapeType="1"/>
            </p:cNvCxnSpPr>
            <p:nvPr/>
          </p:nvCxnSpPr>
          <p:spPr bwMode="auto">
            <a:xfrm>
              <a:off x="0" y="497812"/>
              <a:ext cx="5111750" cy="0"/>
            </a:xfrm>
            <a:prstGeom prst="line">
              <a:avLst/>
            </a:prstGeom>
            <a:noFill/>
            <a:ln w="25400">
              <a:solidFill>
                <a:srgbClr val="FBF7EC"/>
              </a:solidFill>
              <a:round/>
            </a:ln>
            <a:extLst>
              <a:ext uri="{909E8E84-426E-40DD-AFC4-6F175D3DCCD1}">
                <a14:hiddenFill xmlns:a14="http://schemas.microsoft.com/office/drawing/2010/main">
                  <a:noFill/>
                </a14:hiddenFill>
              </a:ext>
            </a:extLst>
          </p:spPr>
        </p:cxnSp>
        <p:sp>
          <p:nvSpPr>
            <p:cNvPr id="12" name="Freeform 119"/>
            <p:cNvSpPr/>
            <p:nvPr/>
          </p:nvSpPr>
          <p:spPr bwMode="auto">
            <a:xfrm rot="-914136">
              <a:off x="2556355" y="220076"/>
              <a:ext cx="562762" cy="555472"/>
            </a:xfrm>
            <a:custGeom>
              <a:avLst/>
              <a:gdLst>
                <a:gd name="T0" fmla="*/ 2147483646 w 229"/>
                <a:gd name="T1" fmla="*/ 2147483646 h 226"/>
                <a:gd name="T2" fmla="*/ 2147483646 w 229"/>
                <a:gd name="T3" fmla="*/ 2147483646 h 226"/>
                <a:gd name="T4" fmla="*/ 2147483646 w 229"/>
                <a:gd name="T5" fmla="*/ 2147483646 h 226"/>
                <a:gd name="T6" fmla="*/ 2147483646 w 229"/>
                <a:gd name="T7" fmla="*/ 2147483646 h 226"/>
                <a:gd name="T8" fmla="*/ 2147483646 w 229"/>
                <a:gd name="T9" fmla="*/ 2147483646 h 226"/>
                <a:gd name="T10" fmla="*/ 2147483646 w 229"/>
                <a:gd name="T11" fmla="*/ 2147483646 h 226"/>
                <a:gd name="T12" fmla="*/ 2147483646 w 229"/>
                <a:gd name="T13" fmla="*/ 2147483646 h 226"/>
                <a:gd name="T14" fmla="*/ 2147483646 w 229"/>
                <a:gd name="T15" fmla="*/ 2147483646 h 226"/>
                <a:gd name="T16" fmla="*/ 2147483646 w 229"/>
                <a:gd name="T17" fmla="*/ 2147483646 h 226"/>
                <a:gd name="T18" fmla="*/ 2147483646 w 229"/>
                <a:gd name="T19" fmla="*/ 2147483646 h 226"/>
                <a:gd name="T20" fmla="*/ 2147483646 w 229"/>
                <a:gd name="T21" fmla="*/ 2147483646 h 226"/>
                <a:gd name="T22" fmla="*/ 2147483646 w 229"/>
                <a:gd name="T23" fmla="*/ 2147483646 h 226"/>
                <a:gd name="T24" fmla="*/ 2147483646 w 229"/>
                <a:gd name="T25" fmla="*/ 2147483646 h 226"/>
                <a:gd name="T26" fmla="*/ 2147483646 w 229"/>
                <a:gd name="T27" fmla="*/ 2147483646 h 226"/>
                <a:gd name="T28" fmla="*/ 2147483646 w 229"/>
                <a:gd name="T29" fmla="*/ 2147483646 h 226"/>
                <a:gd name="T30" fmla="*/ 2147483646 w 229"/>
                <a:gd name="T31" fmla="*/ 2147483646 h 226"/>
                <a:gd name="T32" fmla="*/ 2147483646 w 229"/>
                <a:gd name="T33" fmla="*/ 2147483646 h 226"/>
                <a:gd name="T34" fmla="*/ 2147483646 w 229"/>
                <a:gd name="T35" fmla="*/ 2147483646 h 226"/>
                <a:gd name="T36" fmla="*/ 2147483646 w 229"/>
                <a:gd name="T37" fmla="*/ 2147483646 h 226"/>
                <a:gd name="T38" fmla="*/ 2147483646 w 229"/>
                <a:gd name="T39" fmla="*/ 2147483646 h 226"/>
                <a:gd name="T40" fmla="*/ 2147483646 w 229"/>
                <a:gd name="T41" fmla="*/ 2147483646 h 226"/>
                <a:gd name="T42" fmla="*/ 2147483646 w 229"/>
                <a:gd name="T43" fmla="*/ 2147483646 h 226"/>
                <a:gd name="T44" fmla="*/ 2147483646 w 229"/>
                <a:gd name="T45" fmla="*/ 2147483646 h 226"/>
                <a:gd name="T46" fmla="*/ 2147483646 w 229"/>
                <a:gd name="T47" fmla="*/ 2147483646 h 226"/>
                <a:gd name="T48" fmla="*/ 2147483646 w 229"/>
                <a:gd name="T49" fmla="*/ 2147483646 h 226"/>
                <a:gd name="T50" fmla="*/ 2147483646 w 229"/>
                <a:gd name="T51" fmla="*/ 2147483646 h 226"/>
                <a:gd name="T52" fmla="*/ 2147483646 w 229"/>
                <a:gd name="T53" fmla="*/ 2147483646 h 226"/>
                <a:gd name="T54" fmla="*/ 2147483646 w 229"/>
                <a:gd name="T55" fmla="*/ 2147483646 h 226"/>
                <a:gd name="T56" fmla="*/ 2147483646 w 229"/>
                <a:gd name="T57" fmla="*/ 2147483646 h 226"/>
                <a:gd name="T58" fmla="*/ 2147483646 w 229"/>
                <a:gd name="T59" fmla="*/ 2147483646 h 226"/>
                <a:gd name="T60" fmla="*/ 2147483646 w 229"/>
                <a:gd name="T61" fmla="*/ 2147483646 h 226"/>
                <a:gd name="T62" fmla="*/ 2147483646 w 229"/>
                <a:gd name="T63" fmla="*/ 2147483646 h 226"/>
                <a:gd name="T64" fmla="*/ 2147483646 w 229"/>
                <a:gd name="T65" fmla="*/ 2147483646 h 226"/>
                <a:gd name="T66" fmla="*/ 2147483646 w 229"/>
                <a:gd name="T67" fmla="*/ 2147483646 h 226"/>
                <a:gd name="T68" fmla="*/ 2147483646 w 229"/>
                <a:gd name="T69" fmla="*/ 2147483646 h 226"/>
                <a:gd name="T70" fmla="*/ 2147483646 w 229"/>
                <a:gd name="T71" fmla="*/ 2147483646 h 226"/>
                <a:gd name="T72" fmla="*/ 2147483646 w 229"/>
                <a:gd name="T73" fmla="*/ 2147483646 h 226"/>
                <a:gd name="T74" fmla="*/ 2147483646 w 229"/>
                <a:gd name="T75" fmla="*/ 2147483646 h 226"/>
                <a:gd name="T76" fmla="*/ 2147483646 w 229"/>
                <a:gd name="T77" fmla="*/ 2147483646 h 226"/>
                <a:gd name="T78" fmla="*/ 2147483646 w 229"/>
                <a:gd name="T79" fmla="*/ 2147483646 h 226"/>
                <a:gd name="T80" fmla="*/ 2147483646 w 229"/>
                <a:gd name="T81" fmla="*/ 2147483646 h 226"/>
                <a:gd name="T82" fmla="*/ 2147483646 w 229"/>
                <a:gd name="T83" fmla="*/ 2147483646 h 226"/>
                <a:gd name="T84" fmla="*/ 2147483646 w 229"/>
                <a:gd name="T85" fmla="*/ 2147483646 h 226"/>
                <a:gd name="T86" fmla="*/ 2147483646 w 229"/>
                <a:gd name="T87" fmla="*/ 2147483646 h 226"/>
                <a:gd name="T88" fmla="*/ 2147483646 w 229"/>
                <a:gd name="T89" fmla="*/ 2147483646 h 226"/>
                <a:gd name="T90" fmla="*/ 2147483646 w 229"/>
                <a:gd name="T91" fmla="*/ 2147483646 h 226"/>
                <a:gd name="T92" fmla="*/ 2147483646 w 229"/>
                <a:gd name="T93" fmla="*/ 2147483646 h 226"/>
                <a:gd name="T94" fmla="*/ 2147483646 w 229"/>
                <a:gd name="T95" fmla="*/ 2147483646 h 226"/>
                <a:gd name="T96" fmla="*/ 2147483646 w 229"/>
                <a:gd name="T97" fmla="*/ 2147483646 h 226"/>
                <a:gd name="T98" fmla="*/ 2147483646 w 229"/>
                <a:gd name="T99" fmla="*/ 2147483646 h 226"/>
                <a:gd name="T100" fmla="*/ 2147483646 w 229"/>
                <a:gd name="T101" fmla="*/ 2147483646 h 226"/>
                <a:gd name="T102" fmla="*/ 2147483646 w 229"/>
                <a:gd name="T103" fmla="*/ 2147483646 h 226"/>
                <a:gd name="T104" fmla="*/ 2147483646 w 229"/>
                <a:gd name="T105" fmla="*/ 2147483646 h 226"/>
                <a:gd name="T106" fmla="*/ 2147483646 w 229"/>
                <a:gd name="T107" fmla="*/ 2147483646 h 226"/>
                <a:gd name="T108" fmla="*/ 2147483646 w 229"/>
                <a:gd name="T109" fmla="*/ 2147483646 h 226"/>
                <a:gd name="T110" fmla="*/ 2147483646 w 229"/>
                <a:gd name="T111" fmla="*/ 2147483646 h 226"/>
                <a:gd name="T112" fmla="*/ 2147483646 w 229"/>
                <a:gd name="T113" fmla="*/ 2147483646 h 2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9" h="226">
                  <a:moveTo>
                    <a:pt x="83" y="0"/>
                  </a:moveTo>
                  <a:cubicBezTo>
                    <a:pt x="82" y="0"/>
                    <a:pt x="82" y="1"/>
                    <a:pt x="82" y="1"/>
                  </a:cubicBezTo>
                  <a:cubicBezTo>
                    <a:pt x="80" y="1"/>
                    <a:pt x="79" y="3"/>
                    <a:pt x="80" y="5"/>
                  </a:cubicBezTo>
                  <a:cubicBezTo>
                    <a:pt x="84" y="19"/>
                    <a:pt x="84" y="19"/>
                    <a:pt x="84" y="19"/>
                  </a:cubicBezTo>
                  <a:cubicBezTo>
                    <a:pt x="74" y="14"/>
                    <a:pt x="74" y="14"/>
                    <a:pt x="74" y="14"/>
                  </a:cubicBezTo>
                  <a:cubicBezTo>
                    <a:pt x="74" y="13"/>
                    <a:pt x="73" y="13"/>
                    <a:pt x="72" y="13"/>
                  </a:cubicBezTo>
                  <a:cubicBezTo>
                    <a:pt x="71" y="13"/>
                    <a:pt x="70" y="14"/>
                    <a:pt x="69" y="15"/>
                  </a:cubicBezTo>
                  <a:cubicBezTo>
                    <a:pt x="69" y="17"/>
                    <a:pt x="69" y="19"/>
                    <a:pt x="71" y="20"/>
                  </a:cubicBezTo>
                  <a:cubicBezTo>
                    <a:pt x="86" y="28"/>
                    <a:pt x="86" y="28"/>
                    <a:pt x="86" y="28"/>
                  </a:cubicBezTo>
                  <a:cubicBezTo>
                    <a:pt x="86" y="29"/>
                    <a:pt x="86" y="29"/>
                    <a:pt x="86" y="29"/>
                  </a:cubicBezTo>
                  <a:cubicBezTo>
                    <a:pt x="91" y="43"/>
                    <a:pt x="91" y="43"/>
                    <a:pt x="91" y="43"/>
                  </a:cubicBezTo>
                  <a:cubicBezTo>
                    <a:pt x="55" y="23"/>
                    <a:pt x="55" y="23"/>
                    <a:pt x="55" y="23"/>
                  </a:cubicBezTo>
                  <a:cubicBezTo>
                    <a:pt x="54" y="23"/>
                    <a:pt x="54" y="23"/>
                    <a:pt x="53" y="23"/>
                  </a:cubicBezTo>
                  <a:cubicBezTo>
                    <a:pt x="52" y="23"/>
                    <a:pt x="51" y="23"/>
                    <a:pt x="50" y="24"/>
                  </a:cubicBezTo>
                  <a:cubicBezTo>
                    <a:pt x="49" y="26"/>
                    <a:pt x="50" y="28"/>
                    <a:pt x="51" y="29"/>
                  </a:cubicBezTo>
                  <a:cubicBezTo>
                    <a:pt x="93" y="52"/>
                    <a:pt x="93" y="52"/>
                    <a:pt x="93" y="52"/>
                  </a:cubicBezTo>
                  <a:cubicBezTo>
                    <a:pt x="108" y="102"/>
                    <a:pt x="108" y="102"/>
                    <a:pt x="108" y="102"/>
                  </a:cubicBezTo>
                  <a:cubicBezTo>
                    <a:pt x="87" y="82"/>
                    <a:pt x="87" y="82"/>
                    <a:pt x="87" y="82"/>
                  </a:cubicBezTo>
                  <a:cubicBezTo>
                    <a:pt x="88" y="71"/>
                    <a:pt x="88" y="71"/>
                    <a:pt x="88" y="71"/>
                  </a:cubicBezTo>
                  <a:cubicBezTo>
                    <a:pt x="88" y="69"/>
                    <a:pt x="87" y="67"/>
                    <a:pt x="85" y="67"/>
                  </a:cubicBezTo>
                  <a:cubicBezTo>
                    <a:pt x="85" y="67"/>
                    <a:pt x="85" y="67"/>
                    <a:pt x="85" y="67"/>
                  </a:cubicBezTo>
                  <a:cubicBezTo>
                    <a:pt x="83" y="67"/>
                    <a:pt x="81" y="69"/>
                    <a:pt x="81" y="71"/>
                  </a:cubicBezTo>
                  <a:cubicBezTo>
                    <a:pt x="81" y="76"/>
                    <a:pt x="81" y="76"/>
                    <a:pt x="81" y="76"/>
                  </a:cubicBezTo>
                  <a:cubicBezTo>
                    <a:pt x="74" y="69"/>
                    <a:pt x="74" y="69"/>
                    <a:pt x="74" y="69"/>
                  </a:cubicBezTo>
                  <a:cubicBezTo>
                    <a:pt x="73" y="69"/>
                    <a:pt x="72" y="68"/>
                    <a:pt x="71" y="68"/>
                  </a:cubicBezTo>
                  <a:cubicBezTo>
                    <a:pt x="70" y="68"/>
                    <a:pt x="70" y="69"/>
                    <a:pt x="69" y="69"/>
                  </a:cubicBezTo>
                  <a:cubicBezTo>
                    <a:pt x="68" y="71"/>
                    <a:pt x="68" y="73"/>
                    <a:pt x="69" y="74"/>
                  </a:cubicBezTo>
                  <a:cubicBezTo>
                    <a:pt x="77" y="82"/>
                    <a:pt x="77" y="82"/>
                    <a:pt x="77" y="82"/>
                  </a:cubicBezTo>
                  <a:cubicBezTo>
                    <a:pt x="71" y="83"/>
                    <a:pt x="71" y="83"/>
                    <a:pt x="71" y="83"/>
                  </a:cubicBezTo>
                  <a:cubicBezTo>
                    <a:pt x="70" y="83"/>
                    <a:pt x="68" y="85"/>
                    <a:pt x="69" y="87"/>
                  </a:cubicBezTo>
                  <a:cubicBezTo>
                    <a:pt x="69" y="88"/>
                    <a:pt x="71" y="89"/>
                    <a:pt x="72" y="89"/>
                  </a:cubicBezTo>
                  <a:cubicBezTo>
                    <a:pt x="72" y="89"/>
                    <a:pt x="73" y="89"/>
                    <a:pt x="73" y="89"/>
                  </a:cubicBezTo>
                  <a:cubicBezTo>
                    <a:pt x="83" y="87"/>
                    <a:pt x="83" y="87"/>
                    <a:pt x="83" y="87"/>
                  </a:cubicBezTo>
                  <a:cubicBezTo>
                    <a:pt x="103" y="107"/>
                    <a:pt x="103" y="107"/>
                    <a:pt x="103" y="107"/>
                  </a:cubicBezTo>
                  <a:cubicBezTo>
                    <a:pt x="53" y="94"/>
                    <a:pt x="53" y="94"/>
                    <a:pt x="53" y="94"/>
                  </a:cubicBezTo>
                  <a:cubicBezTo>
                    <a:pt x="28" y="54"/>
                    <a:pt x="28" y="54"/>
                    <a:pt x="28" y="54"/>
                  </a:cubicBezTo>
                  <a:cubicBezTo>
                    <a:pt x="27" y="53"/>
                    <a:pt x="26" y="52"/>
                    <a:pt x="25" y="52"/>
                  </a:cubicBezTo>
                  <a:cubicBezTo>
                    <a:pt x="24" y="52"/>
                    <a:pt x="24" y="52"/>
                    <a:pt x="23" y="52"/>
                  </a:cubicBezTo>
                  <a:cubicBezTo>
                    <a:pt x="22" y="53"/>
                    <a:pt x="21" y="56"/>
                    <a:pt x="22" y="57"/>
                  </a:cubicBezTo>
                  <a:cubicBezTo>
                    <a:pt x="43" y="92"/>
                    <a:pt x="43" y="92"/>
                    <a:pt x="43" y="92"/>
                  </a:cubicBezTo>
                  <a:cubicBezTo>
                    <a:pt x="29" y="89"/>
                    <a:pt x="29" y="89"/>
                    <a:pt x="29" y="89"/>
                  </a:cubicBezTo>
                  <a:cubicBezTo>
                    <a:pt x="28" y="88"/>
                    <a:pt x="28" y="88"/>
                    <a:pt x="28" y="88"/>
                  </a:cubicBezTo>
                  <a:cubicBezTo>
                    <a:pt x="19" y="73"/>
                    <a:pt x="19" y="73"/>
                    <a:pt x="19" y="73"/>
                  </a:cubicBezTo>
                  <a:cubicBezTo>
                    <a:pt x="19" y="72"/>
                    <a:pt x="18" y="72"/>
                    <a:pt x="16" y="72"/>
                  </a:cubicBezTo>
                  <a:cubicBezTo>
                    <a:pt x="16" y="72"/>
                    <a:pt x="15" y="72"/>
                    <a:pt x="15" y="72"/>
                  </a:cubicBezTo>
                  <a:cubicBezTo>
                    <a:pt x="13" y="73"/>
                    <a:pt x="13" y="75"/>
                    <a:pt x="14" y="77"/>
                  </a:cubicBezTo>
                  <a:cubicBezTo>
                    <a:pt x="19" y="86"/>
                    <a:pt x="19" y="86"/>
                    <a:pt x="19" y="86"/>
                  </a:cubicBezTo>
                  <a:cubicBezTo>
                    <a:pt x="5" y="83"/>
                    <a:pt x="5" y="83"/>
                    <a:pt x="5" y="83"/>
                  </a:cubicBezTo>
                  <a:cubicBezTo>
                    <a:pt x="5" y="83"/>
                    <a:pt x="4" y="83"/>
                    <a:pt x="4" y="83"/>
                  </a:cubicBezTo>
                  <a:cubicBezTo>
                    <a:pt x="3" y="83"/>
                    <a:pt x="1" y="84"/>
                    <a:pt x="1" y="85"/>
                  </a:cubicBezTo>
                  <a:cubicBezTo>
                    <a:pt x="0" y="87"/>
                    <a:pt x="2" y="89"/>
                    <a:pt x="3" y="89"/>
                  </a:cubicBezTo>
                  <a:cubicBezTo>
                    <a:pt x="18" y="93"/>
                    <a:pt x="18" y="93"/>
                    <a:pt x="18" y="93"/>
                  </a:cubicBezTo>
                  <a:cubicBezTo>
                    <a:pt x="8" y="99"/>
                    <a:pt x="8" y="99"/>
                    <a:pt x="8" y="99"/>
                  </a:cubicBezTo>
                  <a:cubicBezTo>
                    <a:pt x="7" y="100"/>
                    <a:pt x="6" y="102"/>
                    <a:pt x="7" y="103"/>
                  </a:cubicBezTo>
                  <a:cubicBezTo>
                    <a:pt x="8" y="104"/>
                    <a:pt x="9" y="105"/>
                    <a:pt x="10" y="105"/>
                  </a:cubicBezTo>
                  <a:cubicBezTo>
                    <a:pt x="11" y="105"/>
                    <a:pt x="11" y="105"/>
                    <a:pt x="12" y="104"/>
                  </a:cubicBezTo>
                  <a:cubicBezTo>
                    <a:pt x="27" y="95"/>
                    <a:pt x="27" y="95"/>
                    <a:pt x="27" y="95"/>
                  </a:cubicBezTo>
                  <a:cubicBezTo>
                    <a:pt x="27" y="95"/>
                    <a:pt x="27" y="95"/>
                    <a:pt x="27" y="95"/>
                  </a:cubicBezTo>
                  <a:cubicBezTo>
                    <a:pt x="42" y="99"/>
                    <a:pt x="42" y="99"/>
                    <a:pt x="42" y="99"/>
                  </a:cubicBezTo>
                  <a:cubicBezTo>
                    <a:pt x="7" y="120"/>
                    <a:pt x="7" y="120"/>
                    <a:pt x="7" y="120"/>
                  </a:cubicBezTo>
                  <a:cubicBezTo>
                    <a:pt x="5" y="121"/>
                    <a:pt x="5" y="123"/>
                    <a:pt x="6" y="125"/>
                  </a:cubicBezTo>
                  <a:cubicBezTo>
                    <a:pt x="6" y="126"/>
                    <a:pt x="7" y="126"/>
                    <a:pt x="8" y="126"/>
                  </a:cubicBezTo>
                  <a:cubicBezTo>
                    <a:pt x="9" y="126"/>
                    <a:pt x="10" y="126"/>
                    <a:pt x="10" y="126"/>
                  </a:cubicBezTo>
                  <a:cubicBezTo>
                    <a:pt x="51" y="101"/>
                    <a:pt x="51" y="101"/>
                    <a:pt x="51" y="101"/>
                  </a:cubicBezTo>
                  <a:cubicBezTo>
                    <a:pt x="102" y="113"/>
                    <a:pt x="102" y="113"/>
                    <a:pt x="102" y="113"/>
                  </a:cubicBezTo>
                  <a:cubicBezTo>
                    <a:pt x="74" y="121"/>
                    <a:pt x="74" y="121"/>
                    <a:pt x="74" y="121"/>
                  </a:cubicBezTo>
                  <a:cubicBezTo>
                    <a:pt x="65" y="115"/>
                    <a:pt x="65" y="115"/>
                    <a:pt x="65" y="115"/>
                  </a:cubicBezTo>
                  <a:cubicBezTo>
                    <a:pt x="64" y="115"/>
                    <a:pt x="64" y="115"/>
                    <a:pt x="63" y="115"/>
                  </a:cubicBezTo>
                  <a:cubicBezTo>
                    <a:pt x="62" y="115"/>
                    <a:pt x="61" y="115"/>
                    <a:pt x="60" y="116"/>
                  </a:cubicBezTo>
                  <a:cubicBezTo>
                    <a:pt x="59" y="118"/>
                    <a:pt x="60" y="120"/>
                    <a:pt x="61" y="121"/>
                  </a:cubicBezTo>
                  <a:cubicBezTo>
                    <a:pt x="66" y="124"/>
                    <a:pt x="66" y="124"/>
                    <a:pt x="66" y="124"/>
                  </a:cubicBezTo>
                  <a:cubicBezTo>
                    <a:pt x="56" y="127"/>
                    <a:pt x="56" y="127"/>
                    <a:pt x="56" y="127"/>
                  </a:cubicBezTo>
                  <a:cubicBezTo>
                    <a:pt x="54" y="127"/>
                    <a:pt x="53" y="129"/>
                    <a:pt x="54" y="131"/>
                  </a:cubicBezTo>
                  <a:cubicBezTo>
                    <a:pt x="54" y="132"/>
                    <a:pt x="56" y="133"/>
                    <a:pt x="57" y="133"/>
                  </a:cubicBezTo>
                  <a:cubicBezTo>
                    <a:pt x="57" y="133"/>
                    <a:pt x="58" y="133"/>
                    <a:pt x="58" y="133"/>
                  </a:cubicBezTo>
                  <a:cubicBezTo>
                    <a:pt x="68" y="130"/>
                    <a:pt x="68" y="130"/>
                    <a:pt x="68" y="130"/>
                  </a:cubicBezTo>
                  <a:cubicBezTo>
                    <a:pt x="67" y="135"/>
                    <a:pt x="67" y="135"/>
                    <a:pt x="67" y="135"/>
                  </a:cubicBezTo>
                  <a:cubicBezTo>
                    <a:pt x="66" y="137"/>
                    <a:pt x="67" y="139"/>
                    <a:pt x="69" y="140"/>
                  </a:cubicBezTo>
                  <a:cubicBezTo>
                    <a:pt x="69" y="140"/>
                    <a:pt x="70" y="140"/>
                    <a:pt x="70" y="140"/>
                  </a:cubicBezTo>
                  <a:cubicBezTo>
                    <a:pt x="71" y="140"/>
                    <a:pt x="73" y="139"/>
                    <a:pt x="73" y="138"/>
                  </a:cubicBezTo>
                  <a:cubicBezTo>
                    <a:pt x="76" y="128"/>
                    <a:pt x="76" y="128"/>
                    <a:pt x="76" y="128"/>
                  </a:cubicBezTo>
                  <a:cubicBezTo>
                    <a:pt x="104" y="120"/>
                    <a:pt x="104" y="120"/>
                    <a:pt x="104" y="120"/>
                  </a:cubicBezTo>
                  <a:cubicBezTo>
                    <a:pt x="68" y="158"/>
                    <a:pt x="68" y="158"/>
                    <a:pt x="68" y="158"/>
                  </a:cubicBezTo>
                  <a:cubicBezTo>
                    <a:pt x="20" y="159"/>
                    <a:pt x="20" y="159"/>
                    <a:pt x="20" y="159"/>
                  </a:cubicBezTo>
                  <a:cubicBezTo>
                    <a:pt x="18" y="159"/>
                    <a:pt x="16" y="160"/>
                    <a:pt x="16" y="162"/>
                  </a:cubicBezTo>
                  <a:cubicBezTo>
                    <a:pt x="16" y="164"/>
                    <a:pt x="18" y="165"/>
                    <a:pt x="20" y="165"/>
                  </a:cubicBezTo>
                  <a:cubicBezTo>
                    <a:pt x="20" y="165"/>
                    <a:pt x="20" y="165"/>
                    <a:pt x="20" y="165"/>
                  </a:cubicBezTo>
                  <a:cubicBezTo>
                    <a:pt x="61" y="164"/>
                    <a:pt x="61" y="164"/>
                    <a:pt x="61" y="164"/>
                  </a:cubicBezTo>
                  <a:cubicBezTo>
                    <a:pt x="51" y="175"/>
                    <a:pt x="51" y="175"/>
                    <a:pt x="51" y="175"/>
                  </a:cubicBezTo>
                  <a:cubicBezTo>
                    <a:pt x="50" y="176"/>
                    <a:pt x="50" y="176"/>
                    <a:pt x="50" y="176"/>
                  </a:cubicBezTo>
                  <a:cubicBezTo>
                    <a:pt x="33" y="176"/>
                    <a:pt x="33" y="176"/>
                    <a:pt x="33" y="176"/>
                  </a:cubicBezTo>
                  <a:cubicBezTo>
                    <a:pt x="31" y="176"/>
                    <a:pt x="29" y="178"/>
                    <a:pt x="29" y="179"/>
                  </a:cubicBezTo>
                  <a:cubicBezTo>
                    <a:pt x="29" y="181"/>
                    <a:pt x="31" y="183"/>
                    <a:pt x="33" y="183"/>
                  </a:cubicBezTo>
                  <a:cubicBezTo>
                    <a:pt x="33" y="183"/>
                    <a:pt x="33" y="183"/>
                    <a:pt x="33" y="183"/>
                  </a:cubicBezTo>
                  <a:cubicBezTo>
                    <a:pt x="44" y="182"/>
                    <a:pt x="44" y="182"/>
                    <a:pt x="44" y="182"/>
                  </a:cubicBezTo>
                  <a:cubicBezTo>
                    <a:pt x="34" y="193"/>
                    <a:pt x="34" y="193"/>
                    <a:pt x="34" y="193"/>
                  </a:cubicBezTo>
                  <a:cubicBezTo>
                    <a:pt x="32" y="194"/>
                    <a:pt x="32" y="197"/>
                    <a:pt x="34" y="198"/>
                  </a:cubicBezTo>
                  <a:cubicBezTo>
                    <a:pt x="34" y="198"/>
                    <a:pt x="35" y="199"/>
                    <a:pt x="36" y="199"/>
                  </a:cubicBezTo>
                  <a:cubicBezTo>
                    <a:pt x="37" y="199"/>
                    <a:pt x="38" y="198"/>
                    <a:pt x="39" y="198"/>
                  </a:cubicBezTo>
                  <a:cubicBezTo>
                    <a:pt x="49" y="187"/>
                    <a:pt x="49" y="187"/>
                    <a:pt x="49" y="187"/>
                  </a:cubicBezTo>
                  <a:cubicBezTo>
                    <a:pt x="49" y="198"/>
                    <a:pt x="49" y="198"/>
                    <a:pt x="49" y="198"/>
                  </a:cubicBezTo>
                  <a:cubicBezTo>
                    <a:pt x="49" y="200"/>
                    <a:pt x="50" y="201"/>
                    <a:pt x="52" y="201"/>
                  </a:cubicBezTo>
                  <a:cubicBezTo>
                    <a:pt x="52" y="201"/>
                    <a:pt x="52" y="201"/>
                    <a:pt x="52" y="201"/>
                  </a:cubicBezTo>
                  <a:cubicBezTo>
                    <a:pt x="54" y="201"/>
                    <a:pt x="56" y="200"/>
                    <a:pt x="56" y="198"/>
                  </a:cubicBezTo>
                  <a:cubicBezTo>
                    <a:pt x="55" y="181"/>
                    <a:pt x="55" y="181"/>
                    <a:pt x="55" y="181"/>
                  </a:cubicBezTo>
                  <a:cubicBezTo>
                    <a:pt x="56" y="180"/>
                    <a:pt x="56" y="180"/>
                    <a:pt x="56" y="180"/>
                  </a:cubicBezTo>
                  <a:cubicBezTo>
                    <a:pt x="66" y="169"/>
                    <a:pt x="66" y="169"/>
                    <a:pt x="66" y="169"/>
                  </a:cubicBezTo>
                  <a:cubicBezTo>
                    <a:pt x="67" y="210"/>
                    <a:pt x="67" y="210"/>
                    <a:pt x="67" y="210"/>
                  </a:cubicBezTo>
                  <a:cubicBezTo>
                    <a:pt x="67" y="212"/>
                    <a:pt x="68" y="213"/>
                    <a:pt x="70" y="213"/>
                  </a:cubicBezTo>
                  <a:cubicBezTo>
                    <a:pt x="70" y="213"/>
                    <a:pt x="70" y="213"/>
                    <a:pt x="70" y="213"/>
                  </a:cubicBezTo>
                  <a:cubicBezTo>
                    <a:pt x="72" y="213"/>
                    <a:pt x="74" y="212"/>
                    <a:pt x="74" y="210"/>
                  </a:cubicBezTo>
                  <a:cubicBezTo>
                    <a:pt x="72" y="162"/>
                    <a:pt x="72" y="162"/>
                    <a:pt x="72" y="162"/>
                  </a:cubicBezTo>
                  <a:cubicBezTo>
                    <a:pt x="108" y="125"/>
                    <a:pt x="108" y="125"/>
                    <a:pt x="108" y="125"/>
                  </a:cubicBezTo>
                  <a:cubicBezTo>
                    <a:pt x="102" y="152"/>
                    <a:pt x="102" y="152"/>
                    <a:pt x="102" y="152"/>
                  </a:cubicBezTo>
                  <a:cubicBezTo>
                    <a:pt x="92" y="157"/>
                    <a:pt x="92" y="157"/>
                    <a:pt x="92" y="157"/>
                  </a:cubicBezTo>
                  <a:cubicBezTo>
                    <a:pt x="90" y="158"/>
                    <a:pt x="89" y="160"/>
                    <a:pt x="90" y="162"/>
                  </a:cubicBezTo>
                  <a:cubicBezTo>
                    <a:pt x="91" y="163"/>
                    <a:pt x="92" y="164"/>
                    <a:pt x="93" y="164"/>
                  </a:cubicBezTo>
                  <a:cubicBezTo>
                    <a:pt x="94" y="164"/>
                    <a:pt x="94" y="164"/>
                    <a:pt x="95" y="163"/>
                  </a:cubicBezTo>
                  <a:cubicBezTo>
                    <a:pt x="100" y="161"/>
                    <a:pt x="100" y="161"/>
                    <a:pt x="100" y="161"/>
                  </a:cubicBezTo>
                  <a:cubicBezTo>
                    <a:pt x="97" y="171"/>
                    <a:pt x="97" y="171"/>
                    <a:pt x="97" y="171"/>
                  </a:cubicBezTo>
                  <a:cubicBezTo>
                    <a:pt x="97" y="172"/>
                    <a:pt x="98" y="174"/>
                    <a:pt x="100" y="175"/>
                  </a:cubicBezTo>
                  <a:cubicBezTo>
                    <a:pt x="100" y="175"/>
                    <a:pt x="100" y="175"/>
                    <a:pt x="101" y="175"/>
                  </a:cubicBezTo>
                  <a:cubicBezTo>
                    <a:pt x="102" y="175"/>
                    <a:pt x="103" y="174"/>
                    <a:pt x="104" y="172"/>
                  </a:cubicBezTo>
                  <a:cubicBezTo>
                    <a:pt x="106" y="162"/>
                    <a:pt x="106" y="162"/>
                    <a:pt x="106" y="162"/>
                  </a:cubicBezTo>
                  <a:cubicBezTo>
                    <a:pt x="110" y="166"/>
                    <a:pt x="110" y="166"/>
                    <a:pt x="110" y="166"/>
                  </a:cubicBezTo>
                  <a:cubicBezTo>
                    <a:pt x="111" y="167"/>
                    <a:pt x="112" y="167"/>
                    <a:pt x="113" y="167"/>
                  </a:cubicBezTo>
                  <a:cubicBezTo>
                    <a:pt x="113" y="167"/>
                    <a:pt x="114" y="167"/>
                    <a:pt x="115" y="166"/>
                  </a:cubicBezTo>
                  <a:cubicBezTo>
                    <a:pt x="116" y="165"/>
                    <a:pt x="116" y="163"/>
                    <a:pt x="115" y="161"/>
                  </a:cubicBezTo>
                  <a:cubicBezTo>
                    <a:pt x="108" y="154"/>
                    <a:pt x="108" y="154"/>
                    <a:pt x="108" y="154"/>
                  </a:cubicBezTo>
                  <a:cubicBezTo>
                    <a:pt x="115" y="126"/>
                    <a:pt x="115" y="126"/>
                    <a:pt x="115" y="126"/>
                  </a:cubicBezTo>
                  <a:cubicBezTo>
                    <a:pt x="130" y="176"/>
                    <a:pt x="130" y="176"/>
                    <a:pt x="130" y="176"/>
                  </a:cubicBezTo>
                  <a:cubicBezTo>
                    <a:pt x="107" y="218"/>
                    <a:pt x="107" y="218"/>
                    <a:pt x="107" y="218"/>
                  </a:cubicBezTo>
                  <a:cubicBezTo>
                    <a:pt x="106" y="220"/>
                    <a:pt x="106" y="222"/>
                    <a:pt x="108" y="223"/>
                  </a:cubicBezTo>
                  <a:cubicBezTo>
                    <a:pt x="109" y="223"/>
                    <a:pt x="109" y="223"/>
                    <a:pt x="110" y="223"/>
                  </a:cubicBezTo>
                  <a:cubicBezTo>
                    <a:pt x="111" y="223"/>
                    <a:pt x="112" y="222"/>
                    <a:pt x="113" y="221"/>
                  </a:cubicBezTo>
                  <a:cubicBezTo>
                    <a:pt x="132" y="185"/>
                    <a:pt x="132" y="185"/>
                    <a:pt x="132" y="185"/>
                  </a:cubicBezTo>
                  <a:cubicBezTo>
                    <a:pt x="136" y="200"/>
                    <a:pt x="136" y="200"/>
                    <a:pt x="136" y="200"/>
                  </a:cubicBezTo>
                  <a:cubicBezTo>
                    <a:pt x="136" y="200"/>
                    <a:pt x="136" y="200"/>
                    <a:pt x="136" y="200"/>
                  </a:cubicBezTo>
                  <a:cubicBezTo>
                    <a:pt x="128" y="216"/>
                    <a:pt x="128" y="216"/>
                    <a:pt x="128" y="216"/>
                  </a:cubicBezTo>
                  <a:cubicBezTo>
                    <a:pt x="127" y="217"/>
                    <a:pt x="128" y="219"/>
                    <a:pt x="129" y="220"/>
                  </a:cubicBezTo>
                  <a:cubicBezTo>
                    <a:pt x="130" y="220"/>
                    <a:pt x="131" y="221"/>
                    <a:pt x="131" y="221"/>
                  </a:cubicBezTo>
                  <a:cubicBezTo>
                    <a:pt x="132" y="221"/>
                    <a:pt x="133" y="220"/>
                    <a:pt x="134" y="219"/>
                  </a:cubicBezTo>
                  <a:cubicBezTo>
                    <a:pt x="139" y="209"/>
                    <a:pt x="139" y="209"/>
                    <a:pt x="139" y="209"/>
                  </a:cubicBezTo>
                  <a:cubicBezTo>
                    <a:pt x="143" y="223"/>
                    <a:pt x="143" y="223"/>
                    <a:pt x="143" y="223"/>
                  </a:cubicBezTo>
                  <a:cubicBezTo>
                    <a:pt x="144" y="225"/>
                    <a:pt x="145" y="226"/>
                    <a:pt x="147" y="226"/>
                  </a:cubicBezTo>
                  <a:cubicBezTo>
                    <a:pt x="147" y="226"/>
                    <a:pt x="147" y="226"/>
                    <a:pt x="148" y="226"/>
                  </a:cubicBezTo>
                  <a:cubicBezTo>
                    <a:pt x="149" y="225"/>
                    <a:pt x="150" y="223"/>
                    <a:pt x="150" y="221"/>
                  </a:cubicBezTo>
                  <a:cubicBezTo>
                    <a:pt x="146" y="207"/>
                    <a:pt x="146" y="207"/>
                    <a:pt x="146" y="207"/>
                  </a:cubicBezTo>
                  <a:cubicBezTo>
                    <a:pt x="155" y="213"/>
                    <a:pt x="155" y="213"/>
                    <a:pt x="155" y="213"/>
                  </a:cubicBezTo>
                  <a:cubicBezTo>
                    <a:pt x="156" y="213"/>
                    <a:pt x="156" y="213"/>
                    <a:pt x="157" y="213"/>
                  </a:cubicBezTo>
                  <a:cubicBezTo>
                    <a:pt x="158" y="213"/>
                    <a:pt x="159" y="212"/>
                    <a:pt x="160" y="211"/>
                  </a:cubicBezTo>
                  <a:cubicBezTo>
                    <a:pt x="161" y="210"/>
                    <a:pt x="160" y="207"/>
                    <a:pt x="159" y="207"/>
                  </a:cubicBezTo>
                  <a:cubicBezTo>
                    <a:pt x="143" y="198"/>
                    <a:pt x="143" y="198"/>
                    <a:pt x="143" y="198"/>
                  </a:cubicBezTo>
                  <a:cubicBezTo>
                    <a:pt x="143" y="198"/>
                    <a:pt x="143" y="198"/>
                    <a:pt x="143" y="198"/>
                  </a:cubicBezTo>
                  <a:cubicBezTo>
                    <a:pt x="139" y="183"/>
                    <a:pt x="139" y="183"/>
                    <a:pt x="139" y="183"/>
                  </a:cubicBezTo>
                  <a:cubicBezTo>
                    <a:pt x="175" y="203"/>
                    <a:pt x="175" y="203"/>
                    <a:pt x="175" y="203"/>
                  </a:cubicBezTo>
                  <a:cubicBezTo>
                    <a:pt x="175" y="203"/>
                    <a:pt x="176" y="204"/>
                    <a:pt x="176" y="204"/>
                  </a:cubicBezTo>
                  <a:cubicBezTo>
                    <a:pt x="178" y="204"/>
                    <a:pt x="179" y="203"/>
                    <a:pt x="179" y="202"/>
                  </a:cubicBezTo>
                  <a:cubicBezTo>
                    <a:pt x="180" y="200"/>
                    <a:pt x="180" y="198"/>
                    <a:pt x="178" y="197"/>
                  </a:cubicBezTo>
                  <a:cubicBezTo>
                    <a:pt x="136" y="174"/>
                    <a:pt x="136" y="174"/>
                    <a:pt x="136" y="174"/>
                  </a:cubicBezTo>
                  <a:cubicBezTo>
                    <a:pt x="122" y="124"/>
                    <a:pt x="122" y="124"/>
                    <a:pt x="122" y="124"/>
                  </a:cubicBezTo>
                  <a:cubicBezTo>
                    <a:pt x="142" y="144"/>
                    <a:pt x="142" y="144"/>
                    <a:pt x="142" y="144"/>
                  </a:cubicBezTo>
                  <a:cubicBezTo>
                    <a:pt x="141" y="155"/>
                    <a:pt x="141" y="155"/>
                    <a:pt x="141" y="155"/>
                  </a:cubicBezTo>
                  <a:cubicBezTo>
                    <a:pt x="141" y="157"/>
                    <a:pt x="143" y="159"/>
                    <a:pt x="145" y="159"/>
                  </a:cubicBezTo>
                  <a:cubicBezTo>
                    <a:pt x="145" y="159"/>
                    <a:pt x="145" y="159"/>
                    <a:pt x="145" y="159"/>
                  </a:cubicBezTo>
                  <a:cubicBezTo>
                    <a:pt x="147" y="159"/>
                    <a:pt x="148" y="157"/>
                    <a:pt x="148" y="156"/>
                  </a:cubicBezTo>
                  <a:cubicBezTo>
                    <a:pt x="149" y="150"/>
                    <a:pt x="149" y="150"/>
                    <a:pt x="149" y="150"/>
                  </a:cubicBezTo>
                  <a:cubicBezTo>
                    <a:pt x="156" y="157"/>
                    <a:pt x="156" y="157"/>
                    <a:pt x="156" y="157"/>
                  </a:cubicBezTo>
                  <a:cubicBezTo>
                    <a:pt x="156" y="158"/>
                    <a:pt x="157" y="158"/>
                    <a:pt x="158" y="158"/>
                  </a:cubicBezTo>
                  <a:cubicBezTo>
                    <a:pt x="159" y="158"/>
                    <a:pt x="160" y="158"/>
                    <a:pt x="161" y="157"/>
                  </a:cubicBezTo>
                  <a:cubicBezTo>
                    <a:pt x="162" y="156"/>
                    <a:pt x="162" y="153"/>
                    <a:pt x="160" y="152"/>
                  </a:cubicBezTo>
                  <a:cubicBezTo>
                    <a:pt x="153" y="145"/>
                    <a:pt x="153" y="145"/>
                    <a:pt x="153" y="145"/>
                  </a:cubicBezTo>
                  <a:cubicBezTo>
                    <a:pt x="158" y="143"/>
                    <a:pt x="158" y="143"/>
                    <a:pt x="158" y="143"/>
                  </a:cubicBezTo>
                  <a:cubicBezTo>
                    <a:pt x="160" y="143"/>
                    <a:pt x="161" y="141"/>
                    <a:pt x="161" y="139"/>
                  </a:cubicBezTo>
                  <a:cubicBezTo>
                    <a:pt x="160" y="138"/>
                    <a:pt x="159" y="137"/>
                    <a:pt x="157" y="137"/>
                  </a:cubicBezTo>
                  <a:cubicBezTo>
                    <a:pt x="157" y="137"/>
                    <a:pt x="157" y="137"/>
                    <a:pt x="157" y="137"/>
                  </a:cubicBezTo>
                  <a:cubicBezTo>
                    <a:pt x="147" y="139"/>
                    <a:pt x="147" y="139"/>
                    <a:pt x="147" y="139"/>
                  </a:cubicBezTo>
                  <a:cubicBezTo>
                    <a:pt x="126" y="119"/>
                    <a:pt x="126" y="119"/>
                    <a:pt x="126" y="119"/>
                  </a:cubicBezTo>
                  <a:cubicBezTo>
                    <a:pt x="177" y="132"/>
                    <a:pt x="177" y="132"/>
                    <a:pt x="177" y="132"/>
                  </a:cubicBezTo>
                  <a:cubicBezTo>
                    <a:pt x="202" y="173"/>
                    <a:pt x="202" y="173"/>
                    <a:pt x="202" y="173"/>
                  </a:cubicBezTo>
                  <a:cubicBezTo>
                    <a:pt x="202" y="174"/>
                    <a:pt x="203" y="174"/>
                    <a:pt x="205" y="174"/>
                  </a:cubicBezTo>
                  <a:cubicBezTo>
                    <a:pt x="205" y="174"/>
                    <a:pt x="206" y="174"/>
                    <a:pt x="206" y="174"/>
                  </a:cubicBezTo>
                  <a:cubicBezTo>
                    <a:pt x="208" y="173"/>
                    <a:pt x="208" y="171"/>
                    <a:pt x="207" y="169"/>
                  </a:cubicBezTo>
                  <a:cubicBezTo>
                    <a:pt x="186" y="134"/>
                    <a:pt x="186" y="134"/>
                    <a:pt x="186" y="134"/>
                  </a:cubicBezTo>
                  <a:cubicBezTo>
                    <a:pt x="200" y="137"/>
                    <a:pt x="200" y="137"/>
                    <a:pt x="200" y="137"/>
                  </a:cubicBezTo>
                  <a:cubicBezTo>
                    <a:pt x="201" y="138"/>
                    <a:pt x="201" y="138"/>
                    <a:pt x="201" y="138"/>
                  </a:cubicBezTo>
                  <a:cubicBezTo>
                    <a:pt x="210" y="153"/>
                    <a:pt x="210" y="153"/>
                    <a:pt x="210" y="153"/>
                  </a:cubicBezTo>
                  <a:cubicBezTo>
                    <a:pt x="211" y="154"/>
                    <a:pt x="212" y="154"/>
                    <a:pt x="213" y="154"/>
                  </a:cubicBezTo>
                  <a:cubicBezTo>
                    <a:pt x="214" y="154"/>
                    <a:pt x="214" y="154"/>
                    <a:pt x="215" y="154"/>
                  </a:cubicBezTo>
                  <a:cubicBezTo>
                    <a:pt x="216" y="153"/>
                    <a:pt x="217" y="151"/>
                    <a:pt x="216" y="149"/>
                  </a:cubicBezTo>
                  <a:cubicBezTo>
                    <a:pt x="210" y="140"/>
                    <a:pt x="210" y="140"/>
                    <a:pt x="210" y="140"/>
                  </a:cubicBezTo>
                  <a:cubicBezTo>
                    <a:pt x="224" y="143"/>
                    <a:pt x="224" y="143"/>
                    <a:pt x="224" y="143"/>
                  </a:cubicBezTo>
                  <a:cubicBezTo>
                    <a:pt x="225" y="143"/>
                    <a:pt x="225" y="143"/>
                    <a:pt x="225" y="143"/>
                  </a:cubicBezTo>
                  <a:cubicBezTo>
                    <a:pt x="227" y="143"/>
                    <a:pt x="228" y="142"/>
                    <a:pt x="229" y="141"/>
                  </a:cubicBezTo>
                  <a:cubicBezTo>
                    <a:pt x="229" y="139"/>
                    <a:pt x="228" y="137"/>
                    <a:pt x="226" y="137"/>
                  </a:cubicBezTo>
                  <a:cubicBezTo>
                    <a:pt x="212" y="133"/>
                    <a:pt x="212" y="133"/>
                    <a:pt x="212" y="133"/>
                  </a:cubicBezTo>
                  <a:cubicBezTo>
                    <a:pt x="221" y="128"/>
                    <a:pt x="221" y="128"/>
                    <a:pt x="221" y="128"/>
                  </a:cubicBezTo>
                  <a:cubicBezTo>
                    <a:pt x="223" y="127"/>
                    <a:pt x="223" y="125"/>
                    <a:pt x="222" y="123"/>
                  </a:cubicBezTo>
                  <a:cubicBezTo>
                    <a:pt x="222" y="122"/>
                    <a:pt x="221" y="121"/>
                    <a:pt x="219" y="121"/>
                  </a:cubicBezTo>
                  <a:cubicBezTo>
                    <a:pt x="219" y="121"/>
                    <a:pt x="218" y="121"/>
                    <a:pt x="218" y="122"/>
                  </a:cubicBezTo>
                  <a:cubicBezTo>
                    <a:pt x="203" y="131"/>
                    <a:pt x="203" y="131"/>
                    <a:pt x="203" y="131"/>
                  </a:cubicBezTo>
                  <a:cubicBezTo>
                    <a:pt x="202" y="131"/>
                    <a:pt x="202" y="131"/>
                    <a:pt x="202" y="131"/>
                  </a:cubicBezTo>
                  <a:cubicBezTo>
                    <a:pt x="188" y="127"/>
                    <a:pt x="188" y="127"/>
                    <a:pt x="188" y="127"/>
                  </a:cubicBezTo>
                  <a:cubicBezTo>
                    <a:pt x="223" y="106"/>
                    <a:pt x="223" y="106"/>
                    <a:pt x="223" y="106"/>
                  </a:cubicBezTo>
                  <a:cubicBezTo>
                    <a:pt x="224" y="105"/>
                    <a:pt x="225" y="103"/>
                    <a:pt x="224" y="101"/>
                  </a:cubicBezTo>
                  <a:cubicBezTo>
                    <a:pt x="223" y="100"/>
                    <a:pt x="222" y="100"/>
                    <a:pt x="221" y="100"/>
                  </a:cubicBezTo>
                  <a:cubicBezTo>
                    <a:pt x="220" y="100"/>
                    <a:pt x="220" y="100"/>
                    <a:pt x="219" y="100"/>
                  </a:cubicBezTo>
                  <a:cubicBezTo>
                    <a:pt x="178" y="125"/>
                    <a:pt x="178" y="125"/>
                    <a:pt x="178" y="125"/>
                  </a:cubicBezTo>
                  <a:cubicBezTo>
                    <a:pt x="128" y="113"/>
                    <a:pt x="128" y="113"/>
                    <a:pt x="128" y="113"/>
                  </a:cubicBezTo>
                  <a:cubicBezTo>
                    <a:pt x="155" y="105"/>
                    <a:pt x="155" y="105"/>
                    <a:pt x="155" y="105"/>
                  </a:cubicBezTo>
                  <a:cubicBezTo>
                    <a:pt x="165" y="111"/>
                    <a:pt x="165" y="111"/>
                    <a:pt x="165" y="111"/>
                  </a:cubicBezTo>
                  <a:cubicBezTo>
                    <a:pt x="165" y="111"/>
                    <a:pt x="166" y="112"/>
                    <a:pt x="166" y="112"/>
                  </a:cubicBezTo>
                  <a:cubicBezTo>
                    <a:pt x="168" y="112"/>
                    <a:pt x="169" y="111"/>
                    <a:pt x="169" y="110"/>
                  </a:cubicBezTo>
                  <a:cubicBezTo>
                    <a:pt x="170" y="108"/>
                    <a:pt x="170" y="106"/>
                    <a:pt x="168" y="105"/>
                  </a:cubicBezTo>
                  <a:cubicBezTo>
                    <a:pt x="164" y="102"/>
                    <a:pt x="164" y="102"/>
                    <a:pt x="164" y="102"/>
                  </a:cubicBezTo>
                  <a:cubicBezTo>
                    <a:pt x="173" y="99"/>
                    <a:pt x="173" y="99"/>
                    <a:pt x="173" y="99"/>
                  </a:cubicBezTo>
                  <a:cubicBezTo>
                    <a:pt x="175" y="99"/>
                    <a:pt x="176" y="97"/>
                    <a:pt x="176" y="95"/>
                  </a:cubicBezTo>
                  <a:cubicBezTo>
                    <a:pt x="175" y="94"/>
                    <a:pt x="174" y="93"/>
                    <a:pt x="172" y="93"/>
                  </a:cubicBezTo>
                  <a:cubicBezTo>
                    <a:pt x="172" y="93"/>
                    <a:pt x="172" y="93"/>
                    <a:pt x="171" y="93"/>
                  </a:cubicBezTo>
                  <a:cubicBezTo>
                    <a:pt x="161" y="96"/>
                    <a:pt x="161" y="96"/>
                    <a:pt x="161" y="96"/>
                  </a:cubicBezTo>
                  <a:cubicBezTo>
                    <a:pt x="163" y="91"/>
                    <a:pt x="163" y="91"/>
                    <a:pt x="163" y="91"/>
                  </a:cubicBezTo>
                  <a:cubicBezTo>
                    <a:pt x="163" y="89"/>
                    <a:pt x="162" y="87"/>
                    <a:pt x="161" y="87"/>
                  </a:cubicBezTo>
                  <a:cubicBezTo>
                    <a:pt x="160" y="86"/>
                    <a:pt x="160" y="86"/>
                    <a:pt x="159" y="86"/>
                  </a:cubicBezTo>
                  <a:cubicBezTo>
                    <a:pt x="158" y="86"/>
                    <a:pt x="157" y="87"/>
                    <a:pt x="156" y="89"/>
                  </a:cubicBezTo>
                  <a:cubicBezTo>
                    <a:pt x="153" y="98"/>
                    <a:pt x="153" y="98"/>
                    <a:pt x="153" y="98"/>
                  </a:cubicBezTo>
                  <a:cubicBezTo>
                    <a:pt x="126" y="106"/>
                    <a:pt x="126" y="106"/>
                    <a:pt x="126" y="106"/>
                  </a:cubicBezTo>
                  <a:cubicBezTo>
                    <a:pt x="162" y="69"/>
                    <a:pt x="162" y="69"/>
                    <a:pt x="162" y="69"/>
                  </a:cubicBezTo>
                  <a:cubicBezTo>
                    <a:pt x="210" y="68"/>
                    <a:pt x="210" y="68"/>
                    <a:pt x="210" y="68"/>
                  </a:cubicBezTo>
                  <a:cubicBezTo>
                    <a:pt x="212" y="68"/>
                    <a:pt x="213" y="66"/>
                    <a:pt x="213" y="64"/>
                  </a:cubicBezTo>
                  <a:cubicBezTo>
                    <a:pt x="213" y="62"/>
                    <a:pt x="211" y="61"/>
                    <a:pt x="210" y="61"/>
                  </a:cubicBezTo>
                  <a:cubicBezTo>
                    <a:pt x="210" y="61"/>
                    <a:pt x="210" y="61"/>
                    <a:pt x="210" y="61"/>
                  </a:cubicBezTo>
                  <a:cubicBezTo>
                    <a:pt x="168" y="62"/>
                    <a:pt x="168" y="62"/>
                    <a:pt x="168" y="62"/>
                  </a:cubicBezTo>
                  <a:cubicBezTo>
                    <a:pt x="179" y="51"/>
                    <a:pt x="179" y="51"/>
                    <a:pt x="179" y="51"/>
                  </a:cubicBezTo>
                  <a:cubicBezTo>
                    <a:pt x="179" y="51"/>
                    <a:pt x="179" y="51"/>
                    <a:pt x="179" y="51"/>
                  </a:cubicBezTo>
                  <a:cubicBezTo>
                    <a:pt x="197" y="50"/>
                    <a:pt x="197" y="50"/>
                    <a:pt x="197" y="50"/>
                  </a:cubicBezTo>
                  <a:cubicBezTo>
                    <a:pt x="199" y="50"/>
                    <a:pt x="200" y="49"/>
                    <a:pt x="200" y="47"/>
                  </a:cubicBezTo>
                  <a:cubicBezTo>
                    <a:pt x="200" y="45"/>
                    <a:pt x="198" y="44"/>
                    <a:pt x="197" y="44"/>
                  </a:cubicBezTo>
                  <a:cubicBezTo>
                    <a:pt x="197" y="44"/>
                    <a:pt x="197" y="44"/>
                    <a:pt x="197" y="44"/>
                  </a:cubicBezTo>
                  <a:cubicBezTo>
                    <a:pt x="186" y="44"/>
                    <a:pt x="186" y="44"/>
                    <a:pt x="186" y="44"/>
                  </a:cubicBezTo>
                  <a:cubicBezTo>
                    <a:pt x="196" y="33"/>
                    <a:pt x="196" y="33"/>
                    <a:pt x="196" y="33"/>
                  </a:cubicBezTo>
                  <a:cubicBezTo>
                    <a:pt x="197" y="32"/>
                    <a:pt x="197" y="30"/>
                    <a:pt x="196" y="28"/>
                  </a:cubicBezTo>
                  <a:cubicBezTo>
                    <a:pt x="195" y="28"/>
                    <a:pt x="194" y="27"/>
                    <a:pt x="193" y="27"/>
                  </a:cubicBezTo>
                  <a:cubicBezTo>
                    <a:pt x="192" y="27"/>
                    <a:pt x="192" y="28"/>
                    <a:pt x="191" y="28"/>
                  </a:cubicBezTo>
                  <a:cubicBezTo>
                    <a:pt x="181" y="39"/>
                    <a:pt x="181" y="39"/>
                    <a:pt x="181" y="39"/>
                  </a:cubicBezTo>
                  <a:cubicBezTo>
                    <a:pt x="180" y="28"/>
                    <a:pt x="180" y="28"/>
                    <a:pt x="180" y="28"/>
                  </a:cubicBezTo>
                  <a:cubicBezTo>
                    <a:pt x="180" y="26"/>
                    <a:pt x="179" y="25"/>
                    <a:pt x="177" y="25"/>
                  </a:cubicBezTo>
                  <a:cubicBezTo>
                    <a:pt x="177" y="25"/>
                    <a:pt x="177" y="25"/>
                    <a:pt x="177" y="25"/>
                  </a:cubicBezTo>
                  <a:cubicBezTo>
                    <a:pt x="175" y="25"/>
                    <a:pt x="174" y="26"/>
                    <a:pt x="174" y="28"/>
                  </a:cubicBezTo>
                  <a:cubicBezTo>
                    <a:pt x="174" y="46"/>
                    <a:pt x="174" y="46"/>
                    <a:pt x="174" y="46"/>
                  </a:cubicBezTo>
                  <a:cubicBezTo>
                    <a:pt x="174" y="46"/>
                    <a:pt x="174" y="46"/>
                    <a:pt x="174" y="46"/>
                  </a:cubicBezTo>
                  <a:cubicBezTo>
                    <a:pt x="164" y="57"/>
                    <a:pt x="164" y="57"/>
                    <a:pt x="164" y="57"/>
                  </a:cubicBezTo>
                  <a:cubicBezTo>
                    <a:pt x="163" y="16"/>
                    <a:pt x="163" y="16"/>
                    <a:pt x="163" y="16"/>
                  </a:cubicBezTo>
                  <a:cubicBezTo>
                    <a:pt x="163" y="14"/>
                    <a:pt x="161" y="13"/>
                    <a:pt x="159" y="13"/>
                  </a:cubicBezTo>
                  <a:cubicBezTo>
                    <a:pt x="159" y="13"/>
                    <a:pt x="159" y="13"/>
                    <a:pt x="159" y="13"/>
                  </a:cubicBezTo>
                  <a:cubicBezTo>
                    <a:pt x="157" y="13"/>
                    <a:pt x="156" y="14"/>
                    <a:pt x="156" y="16"/>
                  </a:cubicBezTo>
                  <a:cubicBezTo>
                    <a:pt x="157" y="64"/>
                    <a:pt x="157" y="64"/>
                    <a:pt x="157" y="64"/>
                  </a:cubicBezTo>
                  <a:cubicBezTo>
                    <a:pt x="121" y="102"/>
                    <a:pt x="121" y="102"/>
                    <a:pt x="121" y="102"/>
                  </a:cubicBezTo>
                  <a:cubicBezTo>
                    <a:pt x="128" y="74"/>
                    <a:pt x="128" y="74"/>
                    <a:pt x="128" y="74"/>
                  </a:cubicBezTo>
                  <a:cubicBezTo>
                    <a:pt x="138" y="69"/>
                    <a:pt x="138" y="69"/>
                    <a:pt x="138" y="69"/>
                  </a:cubicBezTo>
                  <a:cubicBezTo>
                    <a:pt x="139" y="68"/>
                    <a:pt x="140" y="66"/>
                    <a:pt x="139" y="64"/>
                  </a:cubicBezTo>
                  <a:cubicBezTo>
                    <a:pt x="139" y="63"/>
                    <a:pt x="138" y="62"/>
                    <a:pt x="136" y="62"/>
                  </a:cubicBezTo>
                  <a:cubicBezTo>
                    <a:pt x="136" y="62"/>
                    <a:pt x="135" y="63"/>
                    <a:pt x="135" y="63"/>
                  </a:cubicBezTo>
                  <a:cubicBezTo>
                    <a:pt x="130" y="65"/>
                    <a:pt x="130" y="65"/>
                    <a:pt x="130" y="65"/>
                  </a:cubicBezTo>
                  <a:cubicBezTo>
                    <a:pt x="132" y="56"/>
                    <a:pt x="132" y="56"/>
                    <a:pt x="132" y="56"/>
                  </a:cubicBezTo>
                  <a:cubicBezTo>
                    <a:pt x="133" y="54"/>
                    <a:pt x="132" y="52"/>
                    <a:pt x="130" y="52"/>
                  </a:cubicBezTo>
                  <a:cubicBezTo>
                    <a:pt x="129" y="51"/>
                    <a:pt x="129" y="51"/>
                    <a:pt x="129" y="51"/>
                  </a:cubicBezTo>
                  <a:cubicBezTo>
                    <a:pt x="127" y="51"/>
                    <a:pt x="126" y="52"/>
                    <a:pt x="126" y="54"/>
                  </a:cubicBezTo>
                  <a:cubicBezTo>
                    <a:pt x="123" y="64"/>
                    <a:pt x="123" y="64"/>
                    <a:pt x="123" y="64"/>
                  </a:cubicBezTo>
                  <a:cubicBezTo>
                    <a:pt x="119" y="60"/>
                    <a:pt x="119" y="60"/>
                    <a:pt x="119" y="60"/>
                  </a:cubicBezTo>
                  <a:cubicBezTo>
                    <a:pt x="119" y="60"/>
                    <a:pt x="118" y="59"/>
                    <a:pt x="117" y="59"/>
                  </a:cubicBezTo>
                  <a:cubicBezTo>
                    <a:pt x="116" y="59"/>
                    <a:pt x="115" y="60"/>
                    <a:pt x="115" y="60"/>
                  </a:cubicBezTo>
                  <a:cubicBezTo>
                    <a:pt x="113" y="61"/>
                    <a:pt x="113" y="64"/>
                    <a:pt x="114" y="65"/>
                  </a:cubicBezTo>
                  <a:cubicBezTo>
                    <a:pt x="121" y="72"/>
                    <a:pt x="121" y="72"/>
                    <a:pt x="121" y="72"/>
                  </a:cubicBezTo>
                  <a:cubicBezTo>
                    <a:pt x="114" y="100"/>
                    <a:pt x="114" y="100"/>
                    <a:pt x="114" y="100"/>
                  </a:cubicBezTo>
                  <a:cubicBezTo>
                    <a:pt x="100" y="50"/>
                    <a:pt x="100" y="50"/>
                    <a:pt x="100" y="50"/>
                  </a:cubicBezTo>
                  <a:cubicBezTo>
                    <a:pt x="123" y="8"/>
                    <a:pt x="123" y="8"/>
                    <a:pt x="123" y="8"/>
                  </a:cubicBezTo>
                  <a:cubicBezTo>
                    <a:pt x="124" y="6"/>
                    <a:pt x="123" y="4"/>
                    <a:pt x="121" y="4"/>
                  </a:cubicBezTo>
                  <a:cubicBezTo>
                    <a:pt x="121" y="3"/>
                    <a:pt x="120" y="3"/>
                    <a:pt x="120" y="3"/>
                  </a:cubicBezTo>
                  <a:cubicBezTo>
                    <a:pt x="119" y="3"/>
                    <a:pt x="117" y="4"/>
                    <a:pt x="117" y="5"/>
                  </a:cubicBezTo>
                  <a:cubicBezTo>
                    <a:pt x="97" y="41"/>
                    <a:pt x="97" y="41"/>
                    <a:pt x="97" y="41"/>
                  </a:cubicBezTo>
                  <a:cubicBezTo>
                    <a:pt x="93" y="27"/>
                    <a:pt x="93" y="27"/>
                    <a:pt x="93" y="27"/>
                  </a:cubicBezTo>
                  <a:cubicBezTo>
                    <a:pt x="93" y="26"/>
                    <a:pt x="93" y="26"/>
                    <a:pt x="93" y="26"/>
                  </a:cubicBezTo>
                  <a:cubicBezTo>
                    <a:pt x="101" y="11"/>
                    <a:pt x="101" y="11"/>
                    <a:pt x="101" y="11"/>
                  </a:cubicBezTo>
                  <a:cubicBezTo>
                    <a:pt x="102" y="9"/>
                    <a:pt x="102" y="7"/>
                    <a:pt x="100" y="6"/>
                  </a:cubicBezTo>
                  <a:cubicBezTo>
                    <a:pt x="99" y="6"/>
                    <a:pt x="99" y="6"/>
                    <a:pt x="98" y="6"/>
                  </a:cubicBezTo>
                  <a:cubicBezTo>
                    <a:pt x="97" y="6"/>
                    <a:pt x="96" y="6"/>
                    <a:pt x="95" y="7"/>
                  </a:cubicBezTo>
                  <a:cubicBezTo>
                    <a:pt x="90" y="17"/>
                    <a:pt x="90" y="17"/>
                    <a:pt x="90" y="17"/>
                  </a:cubicBezTo>
                  <a:cubicBezTo>
                    <a:pt x="86" y="3"/>
                    <a:pt x="86" y="3"/>
                    <a:pt x="86" y="3"/>
                  </a:cubicBezTo>
                  <a:cubicBezTo>
                    <a:pt x="86" y="1"/>
                    <a:pt x="84" y="0"/>
                    <a:pt x="83"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119"/>
            <p:cNvSpPr/>
            <p:nvPr/>
          </p:nvSpPr>
          <p:spPr bwMode="auto">
            <a:xfrm rot="-914136">
              <a:off x="3499710" y="127955"/>
              <a:ext cx="749422" cy="739714"/>
            </a:xfrm>
            <a:custGeom>
              <a:avLst/>
              <a:gdLst>
                <a:gd name="T0" fmla="*/ 2147483646 w 229"/>
                <a:gd name="T1" fmla="*/ 2147483646 h 226"/>
                <a:gd name="T2" fmla="*/ 2147483646 w 229"/>
                <a:gd name="T3" fmla="*/ 2147483646 h 226"/>
                <a:gd name="T4" fmla="*/ 2147483646 w 229"/>
                <a:gd name="T5" fmla="*/ 2147483646 h 226"/>
                <a:gd name="T6" fmla="*/ 2147483646 w 229"/>
                <a:gd name="T7" fmla="*/ 2147483646 h 226"/>
                <a:gd name="T8" fmla="*/ 2147483646 w 229"/>
                <a:gd name="T9" fmla="*/ 2147483646 h 226"/>
                <a:gd name="T10" fmla="*/ 2147483646 w 229"/>
                <a:gd name="T11" fmla="*/ 2147483646 h 226"/>
                <a:gd name="T12" fmla="*/ 2147483646 w 229"/>
                <a:gd name="T13" fmla="*/ 2147483646 h 226"/>
                <a:gd name="T14" fmla="*/ 2147483646 w 229"/>
                <a:gd name="T15" fmla="*/ 2147483646 h 226"/>
                <a:gd name="T16" fmla="*/ 2147483646 w 229"/>
                <a:gd name="T17" fmla="*/ 2147483646 h 226"/>
                <a:gd name="T18" fmla="*/ 2147483646 w 229"/>
                <a:gd name="T19" fmla="*/ 2147483646 h 226"/>
                <a:gd name="T20" fmla="*/ 2147483646 w 229"/>
                <a:gd name="T21" fmla="*/ 2147483646 h 226"/>
                <a:gd name="T22" fmla="*/ 2147483646 w 229"/>
                <a:gd name="T23" fmla="*/ 2147483646 h 226"/>
                <a:gd name="T24" fmla="*/ 2147483646 w 229"/>
                <a:gd name="T25" fmla="*/ 2147483646 h 226"/>
                <a:gd name="T26" fmla="*/ 2147483646 w 229"/>
                <a:gd name="T27" fmla="*/ 2147483646 h 226"/>
                <a:gd name="T28" fmla="*/ 2147483646 w 229"/>
                <a:gd name="T29" fmla="*/ 2147483646 h 226"/>
                <a:gd name="T30" fmla="*/ 2147483646 w 229"/>
                <a:gd name="T31" fmla="*/ 2147483646 h 226"/>
                <a:gd name="T32" fmla="*/ 2147483646 w 229"/>
                <a:gd name="T33" fmla="*/ 2147483646 h 226"/>
                <a:gd name="T34" fmla="*/ 2147483646 w 229"/>
                <a:gd name="T35" fmla="*/ 2147483646 h 226"/>
                <a:gd name="T36" fmla="*/ 2147483646 w 229"/>
                <a:gd name="T37" fmla="*/ 2147483646 h 226"/>
                <a:gd name="T38" fmla="*/ 2147483646 w 229"/>
                <a:gd name="T39" fmla="*/ 2147483646 h 226"/>
                <a:gd name="T40" fmla="*/ 2147483646 w 229"/>
                <a:gd name="T41" fmla="*/ 2147483646 h 226"/>
                <a:gd name="T42" fmla="*/ 2147483646 w 229"/>
                <a:gd name="T43" fmla="*/ 2147483646 h 226"/>
                <a:gd name="T44" fmla="*/ 2147483646 w 229"/>
                <a:gd name="T45" fmla="*/ 2147483646 h 226"/>
                <a:gd name="T46" fmla="*/ 2147483646 w 229"/>
                <a:gd name="T47" fmla="*/ 2147483646 h 226"/>
                <a:gd name="T48" fmla="*/ 2147483646 w 229"/>
                <a:gd name="T49" fmla="*/ 2147483646 h 226"/>
                <a:gd name="T50" fmla="*/ 2147483646 w 229"/>
                <a:gd name="T51" fmla="*/ 2147483646 h 226"/>
                <a:gd name="T52" fmla="*/ 2147483646 w 229"/>
                <a:gd name="T53" fmla="*/ 2147483646 h 226"/>
                <a:gd name="T54" fmla="*/ 2147483646 w 229"/>
                <a:gd name="T55" fmla="*/ 2147483646 h 226"/>
                <a:gd name="T56" fmla="*/ 2147483646 w 229"/>
                <a:gd name="T57" fmla="*/ 2147483646 h 226"/>
                <a:gd name="T58" fmla="*/ 2147483646 w 229"/>
                <a:gd name="T59" fmla="*/ 2147483646 h 226"/>
                <a:gd name="T60" fmla="*/ 2147483646 w 229"/>
                <a:gd name="T61" fmla="*/ 2147483646 h 226"/>
                <a:gd name="T62" fmla="*/ 2147483646 w 229"/>
                <a:gd name="T63" fmla="*/ 2147483646 h 226"/>
                <a:gd name="T64" fmla="*/ 2147483646 w 229"/>
                <a:gd name="T65" fmla="*/ 2147483646 h 226"/>
                <a:gd name="T66" fmla="*/ 2147483646 w 229"/>
                <a:gd name="T67" fmla="*/ 2147483646 h 226"/>
                <a:gd name="T68" fmla="*/ 2147483646 w 229"/>
                <a:gd name="T69" fmla="*/ 2147483646 h 226"/>
                <a:gd name="T70" fmla="*/ 2147483646 w 229"/>
                <a:gd name="T71" fmla="*/ 2147483646 h 226"/>
                <a:gd name="T72" fmla="*/ 2147483646 w 229"/>
                <a:gd name="T73" fmla="*/ 2147483646 h 226"/>
                <a:gd name="T74" fmla="*/ 2147483646 w 229"/>
                <a:gd name="T75" fmla="*/ 2147483646 h 226"/>
                <a:gd name="T76" fmla="*/ 2147483646 w 229"/>
                <a:gd name="T77" fmla="*/ 2147483646 h 226"/>
                <a:gd name="T78" fmla="*/ 2147483646 w 229"/>
                <a:gd name="T79" fmla="*/ 2147483646 h 226"/>
                <a:gd name="T80" fmla="*/ 2147483646 w 229"/>
                <a:gd name="T81" fmla="*/ 2147483646 h 226"/>
                <a:gd name="T82" fmla="*/ 2147483646 w 229"/>
                <a:gd name="T83" fmla="*/ 2147483646 h 226"/>
                <a:gd name="T84" fmla="*/ 2147483646 w 229"/>
                <a:gd name="T85" fmla="*/ 2147483646 h 226"/>
                <a:gd name="T86" fmla="*/ 2147483646 w 229"/>
                <a:gd name="T87" fmla="*/ 2147483646 h 226"/>
                <a:gd name="T88" fmla="*/ 2147483646 w 229"/>
                <a:gd name="T89" fmla="*/ 2147483646 h 226"/>
                <a:gd name="T90" fmla="*/ 2147483646 w 229"/>
                <a:gd name="T91" fmla="*/ 2147483646 h 226"/>
                <a:gd name="T92" fmla="*/ 2147483646 w 229"/>
                <a:gd name="T93" fmla="*/ 2147483646 h 226"/>
                <a:gd name="T94" fmla="*/ 2147483646 w 229"/>
                <a:gd name="T95" fmla="*/ 2147483646 h 226"/>
                <a:gd name="T96" fmla="*/ 2147483646 w 229"/>
                <a:gd name="T97" fmla="*/ 2147483646 h 226"/>
                <a:gd name="T98" fmla="*/ 2147483646 w 229"/>
                <a:gd name="T99" fmla="*/ 2147483646 h 226"/>
                <a:gd name="T100" fmla="*/ 2147483646 w 229"/>
                <a:gd name="T101" fmla="*/ 2147483646 h 226"/>
                <a:gd name="T102" fmla="*/ 2147483646 w 229"/>
                <a:gd name="T103" fmla="*/ 2147483646 h 226"/>
                <a:gd name="T104" fmla="*/ 2147483646 w 229"/>
                <a:gd name="T105" fmla="*/ 2147483646 h 226"/>
                <a:gd name="T106" fmla="*/ 2147483646 w 229"/>
                <a:gd name="T107" fmla="*/ 2147483646 h 226"/>
                <a:gd name="T108" fmla="*/ 2147483646 w 229"/>
                <a:gd name="T109" fmla="*/ 2147483646 h 226"/>
                <a:gd name="T110" fmla="*/ 2147483646 w 229"/>
                <a:gd name="T111" fmla="*/ 2147483646 h 226"/>
                <a:gd name="T112" fmla="*/ 2147483646 w 229"/>
                <a:gd name="T113" fmla="*/ 2147483646 h 2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9" h="226">
                  <a:moveTo>
                    <a:pt x="83" y="0"/>
                  </a:moveTo>
                  <a:cubicBezTo>
                    <a:pt x="82" y="0"/>
                    <a:pt x="82" y="1"/>
                    <a:pt x="82" y="1"/>
                  </a:cubicBezTo>
                  <a:cubicBezTo>
                    <a:pt x="80" y="1"/>
                    <a:pt x="79" y="3"/>
                    <a:pt x="80" y="5"/>
                  </a:cubicBezTo>
                  <a:cubicBezTo>
                    <a:pt x="84" y="19"/>
                    <a:pt x="84" y="19"/>
                    <a:pt x="84" y="19"/>
                  </a:cubicBezTo>
                  <a:cubicBezTo>
                    <a:pt x="74" y="14"/>
                    <a:pt x="74" y="14"/>
                    <a:pt x="74" y="14"/>
                  </a:cubicBezTo>
                  <a:cubicBezTo>
                    <a:pt x="74" y="13"/>
                    <a:pt x="73" y="13"/>
                    <a:pt x="72" y="13"/>
                  </a:cubicBezTo>
                  <a:cubicBezTo>
                    <a:pt x="71" y="13"/>
                    <a:pt x="70" y="14"/>
                    <a:pt x="69" y="15"/>
                  </a:cubicBezTo>
                  <a:cubicBezTo>
                    <a:pt x="69" y="17"/>
                    <a:pt x="69" y="19"/>
                    <a:pt x="71" y="20"/>
                  </a:cubicBezTo>
                  <a:cubicBezTo>
                    <a:pt x="86" y="28"/>
                    <a:pt x="86" y="28"/>
                    <a:pt x="86" y="28"/>
                  </a:cubicBezTo>
                  <a:cubicBezTo>
                    <a:pt x="86" y="29"/>
                    <a:pt x="86" y="29"/>
                    <a:pt x="86" y="29"/>
                  </a:cubicBezTo>
                  <a:cubicBezTo>
                    <a:pt x="91" y="43"/>
                    <a:pt x="91" y="43"/>
                    <a:pt x="91" y="43"/>
                  </a:cubicBezTo>
                  <a:cubicBezTo>
                    <a:pt x="55" y="23"/>
                    <a:pt x="55" y="23"/>
                    <a:pt x="55" y="23"/>
                  </a:cubicBezTo>
                  <a:cubicBezTo>
                    <a:pt x="54" y="23"/>
                    <a:pt x="54" y="23"/>
                    <a:pt x="53" y="23"/>
                  </a:cubicBezTo>
                  <a:cubicBezTo>
                    <a:pt x="52" y="23"/>
                    <a:pt x="51" y="23"/>
                    <a:pt x="50" y="24"/>
                  </a:cubicBezTo>
                  <a:cubicBezTo>
                    <a:pt x="49" y="26"/>
                    <a:pt x="50" y="28"/>
                    <a:pt x="51" y="29"/>
                  </a:cubicBezTo>
                  <a:cubicBezTo>
                    <a:pt x="93" y="52"/>
                    <a:pt x="93" y="52"/>
                    <a:pt x="93" y="52"/>
                  </a:cubicBezTo>
                  <a:cubicBezTo>
                    <a:pt x="108" y="102"/>
                    <a:pt x="108" y="102"/>
                    <a:pt x="108" y="102"/>
                  </a:cubicBezTo>
                  <a:cubicBezTo>
                    <a:pt x="87" y="82"/>
                    <a:pt x="87" y="82"/>
                    <a:pt x="87" y="82"/>
                  </a:cubicBezTo>
                  <a:cubicBezTo>
                    <a:pt x="88" y="71"/>
                    <a:pt x="88" y="71"/>
                    <a:pt x="88" y="71"/>
                  </a:cubicBezTo>
                  <a:cubicBezTo>
                    <a:pt x="88" y="69"/>
                    <a:pt x="87" y="67"/>
                    <a:pt x="85" y="67"/>
                  </a:cubicBezTo>
                  <a:cubicBezTo>
                    <a:pt x="85" y="67"/>
                    <a:pt x="85" y="67"/>
                    <a:pt x="85" y="67"/>
                  </a:cubicBezTo>
                  <a:cubicBezTo>
                    <a:pt x="83" y="67"/>
                    <a:pt x="81" y="69"/>
                    <a:pt x="81" y="71"/>
                  </a:cubicBezTo>
                  <a:cubicBezTo>
                    <a:pt x="81" y="76"/>
                    <a:pt x="81" y="76"/>
                    <a:pt x="81" y="76"/>
                  </a:cubicBezTo>
                  <a:cubicBezTo>
                    <a:pt x="74" y="69"/>
                    <a:pt x="74" y="69"/>
                    <a:pt x="74" y="69"/>
                  </a:cubicBezTo>
                  <a:cubicBezTo>
                    <a:pt x="73" y="69"/>
                    <a:pt x="72" y="68"/>
                    <a:pt x="71" y="68"/>
                  </a:cubicBezTo>
                  <a:cubicBezTo>
                    <a:pt x="70" y="68"/>
                    <a:pt x="70" y="69"/>
                    <a:pt x="69" y="69"/>
                  </a:cubicBezTo>
                  <a:cubicBezTo>
                    <a:pt x="68" y="71"/>
                    <a:pt x="68" y="73"/>
                    <a:pt x="69" y="74"/>
                  </a:cubicBezTo>
                  <a:cubicBezTo>
                    <a:pt x="77" y="82"/>
                    <a:pt x="77" y="82"/>
                    <a:pt x="77" y="82"/>
                  </a:cubicBezTo>
                  <a:cubicBezTo>
                    <a:pt x="71" y="83"/>
                    <a:pt x="71" y="83"/>
                    <a:pt x="71" y="83"/>
                  </a:cubicBezTo>
                  <a:cubicBezTo>
                    <a:pt x="70" y="83"/>
                    <a:pt x="68" y="85"/>
                    <a:pt x="69" y="87"/>
                  </a:cubicBezTo>
                  <a:cubicBezTo>
                    <a:pt x="69" y="88"/>
                    <a:pt x="71" y="89"/>
                    <a:pt x="72" y="89"/>
                  </a:cubicBezTo>
                  <a:cubicBezTo>
                    <a:pt x="72" y="89"/>
                    <a:pt x="73" y="89"/>
                    <a:pt x="73" y="89"/>
                  </a:cubicBezTo>
                  <a:cubicBezTo>
                    <a:pt x="83" y="87"/>
                    <a:pt x="83" y="87"/>
                    <a:pt x="83" y="87"/>
                  </a:cubicBezTo>
                  <a:cubicBezTo>
                    <a:pt x="103" y="107"/>
                    <a:pt x="103" y="107"/>
                    <a:pt x="103" y="107"/>
                  </a:cubicBezTo>
                  <a:cubicBezTo>
                    <a:pt x="53" y="94"/>
                    <a:pt x="53" y="94"/>
                    <a:pt x="53" y="94"/>
                  </a:cubicBezTo>
                  <a:cubicBezTo>
                    <a:pt x="28" y="54"/>
                    <a:pt x="28" y="54"/>
                    <a:pt x="28" y="54"/>
                  </a:cubicBezTo>
                  <a:cubicBezTo>
                    <a:pt x="27" y="53"/>
                    <a:pt x="26" y="52"/>
                    <a:pt x="25" y="52"/>
                  </a:cubicBezTo>
                  <a:cubicBezTo>
                    <a:pt x="24" y="52"/>
                    <a:pt x="24" y="52"/>
                    <a:pt x="23" y="52"/>
                  </a:cubicBezTo>
                  <a:cubicBezTo>
                    <a:pt x="22" y="53"/>
                    <a:pt x="21" y="56"/>
                    <a:pt x="22" y="57"/>
                  </a:cubicBezTo>
                  <a:cubicBezTo>
                    <a:pt x="43" y="92"/>
                    <a:pt x="43" y="92"/>
                    <a:pt x="43" y="92"/>
                  </a:cubicBezTo>
                  <a:cubicBezTo>
                    <a:pt x="29" y="89"/>
                    <a:pt x="29" y="89"/>
                    <a:pt x="29" y="89"/>
                  </a:cubicBezTo>
                  <a:cubicBezTo>
                    <a:pt x="28" y="88"/>
                    <a:pt x="28" y="88"/>
                    <a:pt x="28" y="88"/>
                  </a:cubicBezTo>
                  <a:cubicBezTo>
                    <a:pt x="19" y="73"/>
                    <a:pt x="19" y="73"/>
                    <a:pt x="19" y="73"/>
                  </a:cubicBezTo>
                  <a:cubicBezTo>
                    <a:pt x="19" y="72"/>
                    <a:pt x="18" y="72"/>
                    <a:pt x="16" y="72"/>
                  </a:cubicBezTo>
                  <a:cubicBezTo>
                    <a:pt x="16" y="72"/>
                    <a:pt x="15" y="72"/>
                    <a:pt x="15" y="72"/>
                  </a:cubicBezTo>
                  <a:cubicBezTo>
                    <a:pt x="13" y="73"/>
                    <a:pt x="13" y="75"/>
                    <a:pt x="14" y="77"/>
                  </a:cubicBezTo>
                  <a:cubicBezTo>
                    <a:pt x="19" y="86"/>
                    <a:pt x="19" y="86"/>
                    <a:pt x="19" y="86"/>
                  </a:cubicBezTo>
                  <a:cubicBezTo>
                    <a:pt x="5" y="83"/>
                    <a:pt x="5" y="83"/>
                    <a:pt x="5" y="83"/>
                  </a:cubicBezTo>
                  <a:cubicBezTo>
                    <a:pt x="5" y="83"/>
                    <a:pt x="4" y="83"/>
                    <a:pt x="4" y="83"/>
                  </a:cubicBezTo>
                  <a:cubicBezTo>
                    <a:pt x="3" y="83"/>
                    <a:pt x="1" y="84"/>
                    <a:pt x="1" y="85"/>
                  </a:cubicBezTo>
                  <a:cubicBezTo>
                    <a:pt x="0" y="87"/>
                    <a:pt x="2" y="89"/>
                    <a:pt x="3" y="89"/>
                  </a:cubicBezTo>
                  <a:cubicBezTo>
                    <a:pt x="18" y="93"/>
                    <a:pt x="18" y="93"/>
                    <a:pt x="18" y="93"/>
                  </a:cubicBezTo>
                  <a:cubicBezTo>
                    <a:pt x="8" y="99"/>
                    <a:pt x="8" y="99"/>
                    <a:pt x="8" y="99"/>
                  </a:cubicBezTo>
                  <a:cubicBezTo>
                    <a:pt x="7" y="100"/>
                    <a:pt x="6" y="102"/>
                    <a:pt x="7" y="103"/>
                  </a:cubicBezTo>
                  <a:cubicBezTo>
                    <a:pt x="8" y="104"/>
                    <a:pt x="9" y="105"/>
                    <a:pt x="10" y="105"/>
                  </a:cubicBezTo>
                  <a:cubicBezTo>
                    <a:pt x="11" y="105"/>
                    <a:pt x="11" y="105"/>
                    <a:pt x="12" y="104"/>
                  </a:cubicBezTo>
                  <a:cubicBezTo>
                    <a:pt x="27" y="95"/>
                    <a:pt x="27" y="95"/>
                    <a:pt x="27" y="95"/>
                  </a:cubicBezTo>
                  <a:cubicBezTo>
                    <a:pt x="27" y="95"/>
                    <a:pt x="27" y="95"/>
                    <a:pt x="27" y="95"/>
                  </a:cubicBezTo>
                  <a:cubicBezTo>
                    <a:pt x="42" y="99"/>
                    <a:pt x="42" y="99"/>
                    <a:pt x="42" y="99"/>
                  </a:cubicBezTo>
                  <a:cubicBezTo>
                    <a:pt x="7" y="120"/>
                    <a:pt x="7" y="120"/>
                    <a:pt x="7" y="120"/>
                  </a:cubicBezTo>
                  <a:cubicBezTo>
                    <a:pt x="5" y="121"/>
                    <a:pt x="5" y="123"/>
                    <a:pt x="6" y="125"/>
                  </a:cubicBezTo>
                  <a:cubicBezTo>
                    <a:pt x="6" y="126"/>
                    <a:pt x="7" y="126"/>
                    <a:pt x="8" y="126"/>
                  </a:cubicBezTo>
                  <a:cubicBezTo>
                    <a:pt x="9" y="126"/>
                    <a:pt x="10" y="126"/>
                    <a:pt x="10" y="126"/>
                  </a:cubicBezTo>
                  <a:cubicBezTo>
                    <a:pt x="51" y="101"/>
                    <a:pt x="51" y="101"/>
                    <a:pt x="51" y="101"/>
                  </a:cubicBezTo>
                  <a:cubicBezTo>
                    <a:pt x="102" y="113"/>
                    <a:pt x="102" y="113"/>
                    <a:pt x="102" y="113"/>
                  </a:cubicBezTo>
                  <a:cubicBezTo>
                    <a:pt x="74" y="121"/>
                    <a:pt x="74" y="121"/>
                    <a:pt x="74" y="121"/>
                  </a:cubicBezTo>
                  <a:cubicBezTo>
                    <a:pt x="65" y="115"/>
                    <a:pt x="65" y="115"/>
                    <a:pt x="65" y="115"/>
                  </a:cubicBezTo>
                  <a:cubicBezTo>
                    <a:pt x="64" y="115"/>
                    <a:pt x="64" y="115"/>
                    <a:pt x="63" y="115"/>
                  </a:cubicBezTo>
                  <a:cubicBezTo>
                    <a:pt x="62" y="115"/>
                    <a:pt x="61" y="115"/>
                    <a:pt x="60" y="116"/>
                  </a:cubicBezTo>
                  <a:cubicBezTo>
                    <a:pt x="59" y="118"/>
                    <a:pt x="60" y="120"/>
                    <a:pt x="61" y="121"/>
                  </a:cubicBezTo>
                  <a:cubicBezTo>
                    <a:pt x="66" y="124"/>
                    <a:pt x="66" y="124"/>
                    <a:pt x="66" y="124"/>
                  </a:cubicBezTo>
                  <a:cubicBezTo>
                    <a:pt x="56" y="127"/>
                    <a:pt x="56" y="127"/>
                    <a:pt x="56" y="127"/>
                  </a:cubicBezTo>
                  <a:cubicBezTo>
                    <a:pt x="54" y="127"/>
                    <a:pt x="53" y="129"/>
                    <a:pt x="54" y="131"/>
                  </a:cubicBezTo>
                  <a:cubicBezTo>
                    <a:pt x="54" y="132"/>
                    <a:pt x="56" y="133"/>
                    <a:pt x="57" y="133"/>
                  </a:cubicBezTo>
                  <a:cubicBezTo>
                    <a:pt x="57" y="133"/>
                    <a:pt x="58" y="133"/>
                    <a:pt x="58" y="133"/>
                  </a:cubicBezTo>
                  <a:cubicBezTo>
                    <a:pt x="68" y="130"/>
                    <a:pt x="68" y="130"/>
                    <a:pt x="68" y="130"/>
                  </a:cubicBezTo>
                  <a:cubicBezTo>
                    <a:pt x="67" y="135"/>
                    <a:pt x="67" y="135"/>
                    <a:pt x="67" y="135"/>
                  </a:cubicBezTo>
                  <a:cubicBezTo>
                    <a:pt x="66" y="137"/>
                    <a:pt x="67" y="139"/>
                    <a:pt x="69" y="140"/>
                  </a:cubicBezTo>
                  <a:cubicBezTo>
                    <a:pt x="69" y="140"/>
                    <a:pt x="70" y="140"/>
                    <a:pt x="70" y="140"/>
                  </a:cubicBezTo>
                  <a:cubicBezTo>
                    <a:pt x="71" y="140"/>
                    <a:pt x="73" y="139"/>
                    <a:pt x="73" y="138"/>
                  </a:cubicBezTo>
                  <a:cubicBezTo>
                    <a:pt x="76" y="128"/>
                    <a:pt x="76" y="128"/>
                    <a:pt x="76" y="128"/>
                  </a:cubicBezTo>
                  <a:cubicBezTo>
                    <a:pt x="104" y="120"/>
                    <a:pt x="104" y="120"/>
                    <a:pt x="104" y="120"/>
                  </a:cubicBezTo>
                  <a:cubicBezTo>
                    <a:pt x="68" y="158"/>
                    <a:pt x="68" y="158"/>
                    <a:pt x="68" y="158"/>
                  </a:cubicBezTo>
                  <a:cubicBezTo>
                    <a:pt x="20" y="159"/>
                    <a:pt x="20" y="159"/>
                    <a:pt x="20" y="159"/>
                  </a:cubicBezTo>
                  <a:cubicBezTo>
                    <a:pt x="18" y="159"/>
                    <a:pt x="16" y="160"/>
                    <a:pt x="16" y="162"/>
                  </a:cubicBezTo>
                  <a:cubicBezTo>
                    <a:pt x="16" y="164"/>
                    <a:pt x="18" y="165"/>
                    <a:pt x="20" y="165"/>
                  </a:cubicBezTo>
                  <a:cubicBezTo>
                    <a:pt x="20" y="165"/>
                    <a:pt x="20" y="165"/>
                    <a:pt x="20" y="165"/>
                  </a:cubicBezTo>
                  <a:cubicBezTo>
                    <a:pt x="61" y="164"/>
                    <a:pt x="61" y="164"/>
                    <a:pt x="61" y="164"/>
                  </a:cubicBezTo>
                  <a:cubicBezTo>
                    <a:pt x="51" y="175"/>
                    <a:pt x="51" y="175"/>
                    <a:pt x="51" y="175"/>
                  </a:cubicBezTo>
                  <a:cubicBezTo>
                    <a:pt x="50" y="176"/>
                    <a:pt x="50" y="176"/>
                    <a:pt x="50" y="176"/>
                  </a:cubicBezTo>
                  <a:cubicBezTo>
                    <a:pt x="33" y="176"/>
                    <a:pt x="33" y="176"/>
                    <a:pt x="33" y="176"/>
                  </a:cubicBezTo>
                  <a:cubicBezTo>
                    <a:pt x="31" y="176"/>
                    <a:pt x="29" y="178"/>
                    <a:pt x="29" y="179"/>
                  </a:cubicBezTo>
                  <a:cubicBezTo>
                    <a:pt x="29" y="181"/>
                    <a:pt x="31" y="183"/>
                    <a:pt x="33" y="183"/>
                  </a:cubicBezTo>
                  <a:cubicBezTo>
                    <a:pt x="33" y="183"/>
                    <a:pt x="33" y="183"/>
                    <a:pt x="33" y="183"/>
                  </a:cubicBezTo>
                  <a:cubicBezTo>
                    <a:pt x="44" y="182"/>
                    <a:pt x="44" y="182"/>
                    <a:pt x="44" y="182"/>
                  </a:cubicBezTo>
                  <a:cubicBezTo>
                    <a:pt x="34" y="193"/>
                    <a:pt x="34" y="193"/>
                    <a:pt x="34" y="193"/>
                  </a:cubicBezTo>
                  <a:cubicBezTo>
                    <a:pt x="32" y="194"/>
                    <a:pt x="32" y="197"/>
                    <a:pt x="34" y="198"/>
                  </a:cubicBezTo>
                  <a:cubicBezTo>
                    <a:pt x="34" y="198"/>
                    <a:pt x="35" y="199"/>
                    <a:pt x="36" y="199"/>
                  </a:cubicBezTo>
                  <a:cubicBezTo>
                    <a:pt x="37" y="199"/>
                    <a:pt x="38" y="198"/>
                    <a:pt x="39" y="198"/>
                  </a:cubicBezTo>
                  <a:cubicBezTo>
                    <a:pt x="49" y="187"/>
                    <a:pt x="49" y="187"/>
                    <a:pt x="49" y="187"/>
                  </a:cubicBezTo>
                  <a:cubicBezTo>
                    <a:pt x="49" y="198"/>
                    <a:pt x="49" y="198"/>
                    <a:pt x="49" y="198"/>
                  </a:cubicBezTo>
                  <a:cubicBezTo>
                    <a:pt x="49" y="200"/>
                    <a:pt x="50" y="201"/>
                    <a:pt x="52" y="201"/>
                  </a:cubicBezTo>
                  <a:cubicBezTo>
                    <a:pt x="52" y="201"/>
                    <a:pt x="52" y="201"/>
                    <a:pt x="52" y="201"/>
                  </a:cubicBezTo>
                  <a:cubicBezTo>
                    <a:pt x="54" y="201"/>
                    <a:pt x="56" y="200"/>
                    <a:pt x="56" y="198"/>
                  </a:cubicBezTo>
                  <a:cubicBezTo>
                    <a:pt x="55" y="181"/>
                    <a:pt x="55" y="181"/>
                    <a:pt x="55" y="181"/>
                  </a:cubicBezTo>
                  <a:cubicBezTo>
                    <a:pt x="56" y="180"/>
                    <a:pt x="56" y="180"/>
                    <a:pt x="56" y="180"/>
                  </a:cubicBezTo>
                  <a:cubicBezTo>
                    <a:pt x="66" y="169"/>
                    <a:pt x="66" y="169"/>
                    <a:pt x="66" y="169"/>
                  </a:cubicBezTo>
                  <a:cubicBezTo>
                    <a:pt x="67" y="210"/>
                    <a:pt x="67" y="210"/>
                    <a:pt x="67" y="210"/>
                  </a:cubicBezTo>
                  <a:cubicBezTo>
                    <a:pt x="67" y="212"/>
                    <a:pt x="68" y="213"/>
                    <a:pt x="70" y="213"/>
                  </a:cubicBezTo>
                  <a:cubicBezTo>
                    <a:pt x="70" y="213"/>
                    <a:pt x="70" y="213"/>
                    <a:pt x="70" y="213"/>
                  </a:cubicBezTo>
                  <a:cubicBezTo>
                    <a:pt x="72" y="213"/>
                    <a:pt x="74" y="212"/>
                    <a:pt x="74" y="210"/>
                  </a:cubicBezTo>
                  <a:cubicBezTo>
                    <a:pt x="72" y="162"/>
                    <a:pt x="72" y="162"/>
                    <a:pt x="72" y="162"/>
                  </a:cubicBezTo>
                  <a:cubicBezTo>
                    <a:pt x="108" y="125"/>
                    <a:pt x="108" y="125"/>
                    <a:pt x="108" y="125"/>
                  </a:cubicBezTo>
                  <a:cubicBezTo>
                    <a:pt x="102" y="152"/>
                    <a:pt x="102" y="152"/>
                    <a:pt x="102" y="152"/>
                  </a:cubicBezTo>
                  <a:cubicBezTo>
                    <a:pt x="92" y="157"/>
                    <a:pt x="92" y="157"/>
                    <a:pt x="92" y="157"/>
                  </a:cubicBezTo>
                  <a:cubicBezTo>
                    <a:pt x="90" y="158"/>
                    <a:pt x="89" y="160"/>
                    <a:pt x="90" y="162"/>
                  </a:cubicBezTo>
                  <a:cubicBezTo>
                    <a:pt x="91" y="163"/>
                    <a:pt x="92" y="164"/>
                    <a:pt x="93" y="164"/>
                  </a:cubicBezTo>
                  <a:cubicBezTo>
                    <a:pt x="94" y="164"/>
                    <a:pt x="94" y="164"/>
                    <a:pt x="95" y="163"/>
                  </a:cubicBezTo>
                  <a:cubicBezTo>
                    <a:pt x="100" y="161"/>
                    <a:pt x="100" y="161"/>
                    <a:pt x="100" y="161"/>
                  </a:cubicBezTo>
                  <a:cubicBezTo>
                    <a:pt x="97" y="171"/>
                    <a:pt x="97" y="171"/>
                    <a:pt x="97" y="171"/>
                  </a:cubicBezTo>
                  <a:cubicBezTo>
                    <a:pt x="97" y="172"/>
                    <a:pt x="98" y="174"/>
                    <a:pt x="100" y="175"/>
                  </a:cubicBezTo>
                  <a:cubicBezTo>
                    <a:pt x="100" y="175"/>
                    <a:pt x="100" y="175"/>
                    <a:pt x="101" y="175"/>
                  </a:cubicBezTo>
                  <a:cubicBezTo>
                    <a:pt x="102" y="175"/>
                    <a:pt x="103" y="174"/>
                    <a:pt x="104" y="172"/>
                  </a:cubicBezTo>
                  <a:cubicBezTo>
                    <a:pt x="106" y="162"/>
                    <a:pt x="106" y="162"/>
                    <a:pt x="106" y="162"/>
                  </a:cubicBezTo>
                  <a:cubicBezTo>
                    <a:pt x="110" y="166"/>
                    <a:pt x="110" y="166"/>
                    <a:pt x="110" y="166"/>
                  </a:cubicBezTo>
                  <a:cubicBezTo>
                    <a:pt x="111" y="167"/>
                    <a:pt x="112" y="167"/>
                    <a:pt x="113" y="167"/>
                  </a:cubicBezTo>
                  <a:cubicBezTo>
                    <a:pt x="113" y="167"/>
                    <a:pt x="114" y="167"/>
                    <a:pt x="115" y="166"/>
                  </a:cubicBezTo>
                  <a:cubicBezTo>
                    <a:pt x="116" y="165"/>
                    <a:pt x="116" y="163"/>
                    <a:pt x="115" y="161"/>
                  </a:cubicBezTo>
                  <a:cubicBezTo>
                    <a:pt x="108" y="154"/>
                    <a:pt x="108" y="154"/>
                    <a:pt x="108" y="154"/>
                  </a:cubicBezTo>
                  <a:cubicBezTo>
                    <a:pt x="115" y="126"/>
                    <a:pt x="115" y="126"/>
                    <a:pt x="115" y="126"/>
                  </a:cubicBezTo>
                  <a:cubicBezTo>
                    <a:pt x="130" y="176"/>
                    <a:pt x="130" y="176"/>
                    <a:pt x="130" y="176"/>
                  </a:cubicBezTo>
                  <a:cubicBezTo>
                    <a:pt x="107" y="218"/>
                    <a:pt x="107" y="218"/>
                    <a:pt x="107" y="218"/>
                  </a:cubicBezTo>
                  <a:cubicBezTo>
                    <a:pt x="106" y="220"/>
                    <a:pt x="106" y="222"/>
                    <a:pt x="108" y="223"/>
                  </a:cubicBezTo>
                  <a:cubicBezTo>
                    <a:pt x="109" y="223"/>
                    <a:pt x="109" y="223"/>
                    <a:pt x="110" y="223"/>
                  </a:cubicBezTo>
                  <a:cubicBezTo>
                    <a:pt x="111" y="223"/>
                    <a:pt x="112" y="222"/>
                    <a:pt x="113" y="221"/>
                  </a:cubicBezTo>
                  <a:cubicBezTo>
                    <a:pt x="132" y="185"/>
                    <a:pt x="132" y="185"/>
                    <a:pt x="132" y="185"/>
                  </a:cubicBezTo>
                  <a:cubicBezTo>
                    <a:pt x="136" y="200"/>
                    <a:pt x="136" y="200"/>
                    <a:pt x="136" y="200"/>
                  </a:cubicBezTo>
                  <a:cubicBezTo>
                    <a:pt x="136" y="200"/>
                    <a:pt x="136" y="200"/>
                    <a:pt x="136" y="200"/>
                  </a:cubicBezTo>
                  <a:cubicBezTo>
                    <a:pt x="128" y="216"/>
                    <a:pt x="128" y="216"/>
                    <a:pt x="128" y="216"/>
                  </a:cubicBezTo>
                  <a:cubicBezTo>
                    <a:pt x="127" y="217"/>
                    <a:pt x="128" y="219"/>
                    <a:pt x="129" y="220"/>
                  </a:cubicBezTo>
                  <a:cubicBezTo>
                    <a:pt x="130" y="220"/>
                    <a:pt x="131" y="221"/>
                    <a:pt x="131" y="221"/>
                  </a:cubicBezTo>
                  <a:cubicBezTo>
                    <a:pt x="132" y="221"/>
                    <a:pt x="133" y="220"/>
                    <a:pt x="134" y="219"/>
                  </a:cubicBezTo>
                  <a:cubicBezTo>
                    <a:pt x="139" y="209"/>
                    <a:pt x="139" y="209"/>
                    <a:pt x="139" y="209"/>
                  </a:cubicBezTo>
                  <a:cubicBezTo>
                    <a:pt x="143" y="223"/>
                    <a:pt x="143" y="223"/>
                    <a:pt x="143" y="223"/>
                  </a:cubicBezTo>
                  <a:cubicBezTo>
                    <a:pt x="144" y="225"/>
                    <a:pt x="145" y="226"/>
                    <a:pt x="147" y="226"/>
                  </a:cubicBezTo>
                  <a:cubicBezTo>
                    <a:pt x="147" y="226"/>
                    <a:pt x="147" y="226"/>
                    <a:pt x="148" y="226"/>
                  </a:cubicBezTo>
                  <a:cubicBezTo>
                    <a:pt x="149" y="225"/>
                    <a:pt x="150" y="223"/>
                    <a:pt x="150" y="221"/>
                  </a:cubicBezTo>
                  <a:cubicBezTo>
                    <a:pt x="146" y="207"/>
                    <a:pt x="146" y="207"/>
                    <a:pt x="146" y="207"/>
                  </a:cubicBezTo>
                  <a:cubicBezTo>
                    <a:pt x="155" y="213"/>
                    <a:pt x="155" y="213"/>
                    <a:pt x="155" y="213"/>
                  </a:cubicBezTo>
                  <a:cubicBezTo>
                    <a:pt x="156" y="213"/>
                    <a:pt x="156" y="213"/>
                    <a:pt x="157" y="213"/>
                  </a:cubicBezTo>
                  <a:cubicBezTo>
                    <a:pt x="158" y="213"/>
                    <a:pt x="159" y="212"/>
                    <a:pt x="160" y="211"/>
                  </a:cubicBezTo>
                  <a:cubicBezTo>
                    <a:pt x="161" y="210"/>
                    <a:pt x="160" y="207"/>
                    <a:pt x="159" y="207"/>
                  </a:cubicBezTo>
                  <a:cubicBezTo>
                    <a:pt x="143" y="198"/>
                    <a:pt x="143" y="198"/>
                    <a:pt x="143" y="198"/>
                  </a:cubicBezTo>
                  <a:cubicBezTo>
                    <a:pt x="143" y="198"/>
                    <a:pt x="143" y="198"/>
                    <a:pt x="143" y="198"/>
                  </a:cubicBezTo>
                  <a:cubicBezTo>
                    <a:pt x="139" y="183"/>
                    <a:pt x="139" y="183"/>
                    <a:pt x="139" y="183"/>
                  </a:cubicBezTo>
                  <a:cubicBezTo>
                    <a:pt x="175" y="203"/>
                    <a:pt x="175" y="203"/>
                    <a:pt x="175" y="203"/>
                  </a:cubicBezTo>
                  <a:cubicBezTo>
                    <a:pt x="175" y="203"/>
                    <a:pt x="176" y="204"/>
                    <a:pt x="176" y="204"/>
                  </a:cubicBezTo>
                  <a:cubicBezTo>
                    <a:pt x="178" y="204"/>
                    <a:pt x="179" y="203"/>
                    <a:pt x="179" y="202"/>
                  </a:cubicBezTo>
                  <a:cubicBezTo>
                    <a:pt x="180" y="200"/>
                    <a:pt x="180" y="198"/>
                    <a:pt x="178" y="197"/>
                  </a:cubicBezTo>
                  <a:cubicBezTo>
                    <a:pt x="136" y="174"/>
                    <a:pt x="136" y="174"/>
                    <a:pt x="136" y="174"/>
                  </a:cubicBezTo>
                  <a:cubicBezTo>
                    <a:pt x="122" y="124"/>
                    <a:pt x="122" y="124"/>
                    <a:pt x="122" y="124"/>
                  </a:cubicBezTo>
                  <a:cubicBezTo>
                    <a:pt x="142" y="144"/>
                    <a:pt x="142" y="144"/>
                    <a:pt x="142" y="144"/>
                  </a:cubicBezTo>
                  <a:cubicBezTo>
                    <a:pt x="141" y="155"/>
                    <a:pt x="141" y="155"/>
                    <a:pt x="141" y="155"/>
                  </a:cubicBezTo>
                  <a:cubicBezTo>
                    <a:pt x="141" y="157"/>
                    <a:pt x="143" y="159"/>
                    <a:pt x="145" y="159"/>
                  </a:cubicBezTo>
                  <a:cubicBezTo>
                    <a:pt x="145" y="159"/>
                    <a:pt x="145" y="159"/>
                    <a:pt x="145" y="159"/>
                  </a:cubicBezTo>
                  <a:cubicBezTo>
                    <a:pt x="147" y="159"/>
                    <a:pt x="148" y="157"/>
                    <a:pt x="148" y="156"/>
                  </a:cubicBezTo>
                  <a:cubicBezTo>
                    <a:pt x="149" y="150"/>
                    <a:pt x="149" y="150"/>
                    <a:pt x="149" y="150"/>
                  </a:cubicBezTo>
                  <a:cubicBezTo>
                    <a:pt x="156" y="157"/>
                    <a:pt x="156" y="157"/>
                    <a:pt x="156" y="157"/>
                  </a:cubicBezTo>
                  <a:cubicBezTo>
                    <a:pt x="156" y="158"/>
                    <a:pt x="157" y="158"/>
                    <a:pt x="158" y="158"/>
                  </a:cubicBezTo>
                  <a:cubicBezTo>
                    <a:pt x="159" y="158"/>
                    <a:pt x="160" y="158"/>
                    <a:pt x="161" y="157"/>
                  </a:cubicBezTo>
                  <a:cubicBezTo>
                    <a:pt x="162" y="156"/>
                    <a:pt x="162" y="153"/>
                    <a:pt x="160" y="152"/>
                  </a:cubicBezTo>
                  <a:cubicBezTo>
                    <a:pt x="153" y="145"/>
                    <a:pt x="153" y="145"/>
                    <a:pt x="153" y="145"/>
                  </a:cubicBezTo>
                  <a:cubicBezTo>
                    <a:pt x="158" y="143"/>
                    <a:pt x="158" y="143"/>
                    <a:pt x="158" y="143"/>
                  </a:cubicBezTo>
                  <a:cubicBezTo>
                    <a:pt x="160" y="143"/>
                    <a:pt x="161" y="141"/>
                    <a:pt x="161" y="139"/>
                  </a:cubicBezTo>
                  <a:cubicBezTo>
                    <a:pt x="160" y="138"/>
                    <a:pt x="159" y="137"/>
                    <a:pt x="157" y="137"/>
                  </a:cubicBezTo>
                  <a:cubicBezTo>
                    <a:pt x="157" y="137"/>
                    <a:pt x="157" y="137"/>
                    <a:pt x="157" y="137"/>
                  </a:cubicBezTo>
                  <a:cubicBezTo>
                    <a:pt x="147" y="139"/>
                    <a:pt x="147" y="139"/>
                    <a:pt x="147" y="139"/>
                  </a:cubicBezTo>
                  <a:cubicBezTo>
                    <a:pt x="126" y="119"/>
                    <a:pt x="126" y="119"/>
                    <a:pt x="126" y="119"/>
                  </a:cubicBezTo>
                  <a:cubicBezTo>
                    <a:pt x="177" y="132"/>
                    <a:pt x="177" y="132"/>
                    <a:pt x="177" y="132"/>
                  </a:cubicBezTo>
                  <a:cubicBezTo>
                    <a:pt x="202" y="173"/>
                    <a:pt x="202" y="173"/>
                    <a:pt x="202" y="173"/>
                  </a:cubicBezTo>
                  <a:cubicBezTo>
                    <a:pt x="202" y="174"/>
                    <a:pt x="203" y="174"/>
                    <a:pt x="205" y="174"/>
                  </a:cubicBezTo>
                  <a:cubicBezTo>
                    <a:pt x="205" y="174"/>
                    <a:pt x="206" y="174"/>
                    <a:pt x="206" y="174"/>
                  </a:cubicBezTo>
                  <a:cubicBezTo>
                    <a:pt x="208" y="173"/>
                    <a:pt x="208" y="171"/>
                    <a:pt x="207" y="169"/>
                  </a:cubicBezTo>
                  <a:cubicBezTo>
                    <a:pt x="186" y="134"/>
                    <a:pt x="186" y="134"/>
                    <a:pt x="186" y="134"/>
                  </a:cubicBezTo>
                  <a:cubicBezTo>
                    <a:pt x="200" y="137"/>
                    <a:pt x="200" y="137"/>
                    <a:pt x="200" y="137"/>
                  </a:cubicBezTo>
                  <a:cubicBezTo>
                    <a:pt x="201" y="138"/>
                    <a:pt x="201" y="138"/>
                    <a:pt x="201" y="138"/>
                  </a:cubicBezTo>
                  <a:cubicBezTo>
                    <a:pt x="210" y="153"/>
                    <a:pt x="210" y="153"/>
                    <a:pt x="210" y="153"/>
                  </a:cubicBezTo>
                  <a:cubicBezTo>
                    <a:pt x="211" y="154"/>
                    <a:pt x="212" y="154"/>
                    <a:pt x="213" y="154"/>
                  </a:cubicBezTo>
                  <a:cubicBezTo>
                    <a:pt x="214" y="154"/>
                    <a:pt x="214" y="154"/>
                    <a:pt x="215" y="154"/>
                  </a:cubicBezTo>
                  <a:cubicBezTo>
                    <a:pt x="216" y="153"/>
                    <a:pt x="217" y="151"/>
                    <a:pt x="216" y="149"/>
                  </a:cubicBezTo>
                  <a:cubicBezTo>
                    <a:pt x="210" y="140"/>
                    <a:pt x="210" y="140"/>
                    <a:pt x="210" y="140"/>
                  </a:cubicBezTo>
                  <a:cubicBezTo>
                    <a:pt x="224" y="143"/>
                    <a:pt x="224" y="143"/>
                    <a:pt x="224" y="143"/>
                  </a:cubicBezTo>
                  <a:cubicBezTo>
                    <a:pt x="225" y="143"/>
                    <a:pt x="225" y="143"/>
                    <a:pt x="225" y="143"/>
                  </a:cubicBezTo>
                  <a:cubicBezTo>
                    <a:pt x="227" y="143"/>
                    <a:pt x="228" y="142"/>
                    <a:pt x="229" y="141"/>
                  </a:cubicBezTo>
                  <a:cubicBezTo>
                    <a:pt x="229" y="139"/>
                    <a:pt x="228" y="137"/>
                    <a:pt x="226" y="137"/>
                  </a:cubicBezTo>
                  <a:cubicBezTo>
                    <a:pt x="212" y="133"/>
                    <a:pt x="212" y="133"/>
                    <a:pt x="212" y="133"/>
                  </a:cubicBezTo>
                  <a:cubicBezTo>
                    <a:pt x="221" y="128"/>
                    <a:pt x="221" y="128"/>
                    <a:pt x="221" y="128"/>
                  </a:cubicBezTo>
                  <a:cubicBezTo>
                    <a:pt x="223" y="127"/>
                    <a:pt x="223" y="125"/>
                    <a:pt x="222" y="123"/>
                  </a:cubicBezTo>
                  <a:cubicBezTo>
                    <a:pt x="222" y="122"/>
                    <a:pt x="221" y="121"/>
                    <a:pt x="219" y="121"/>
                  </a:cubicBezTo>
                  <a:cubicBezTo>
                    <a:pt x="219" y="121"/>
                    <a:pt x="218" y="121"/>
                    <a:pt x="218" y="122"/>
                  </a:cubicBezTo>
                  <a:cubicBezTo>
                    <a:pt x="203" y="131"/>
                    <a:pt x="203" y="131"/>
                    <a:pt x="203" y="131"/>
                  </a:cubicBezTo>
                  <a:cubicBezTo>
                    <a:pt x="202" y="131"/>
                    <a:pt x="202" y="131"/>
                    <a:pt x="202" y="131"/>
                  </a:cubicBezTo>
                  <a:cubicBezTo>
                    <a:pt x="188" y="127"/>
                    <a:pt x="188" y="127"/>
                    <a:pt x="188" y="127"/>
                  </a:cubicBezTo>
                  <a:cubicBezTo>
                    <a:pt x="223" y="106"/>
                    <a:pt x="223" y="106"/>
                    <a:pt x="223" y="106"/>
                  </a:cubicBezTo>
                  <a:cubicBezTo>
                    <a:pt x="224" y="105"/>
                    <a:pt x="225" y="103"/>
                    <a:pt x="224" y="101"/>
                  </a:cubicBezTo>
                  <a:cubicBezTo>
                    <a:pt x="223" y="100"/>
                    <a:pt x="222" y="100"/>
                    <a:pt x="221" y="100"/>
                  </a:cubicBezTo>
                  <a:cubicBezTo>
                    <a:pt x="220" y="100"/>
                    <a:pt x="220" y="100"/>
                    <a:pt x="219" y="100"/>
                  </a:cubicBezTo>
                  <a:cubicBezTo>
                    <a:pt x="178" y="125"/>
                    <a:pt x="178" y="125"/>
                    <a:pt x="178" y="125"/>
                  </a:cubicBezTo>
                  <a:cubicBezTo>
                    <a:pt x="128" y="113"/>
                    <a:pt x="128" y="113"/>
                    <a:pt x="128" y="113"/>
                  </a:cubicBezTo>
                  <a:cubicBezTo>
                    <a:pt x="155" y="105"/>
                    <a:pt x="155" y="105"/>
                    <a:pt x="155" y="105"/>
                  </a:cubicBezTo>
                  <a:cubicBezTo>
                    <a:pt x="165" y="111"/>
                    <a:pt x="165" y="111"/>
                    <a:pt x="165" y="111"/>
                  </a:cubicBezTo>
                  <a:cubicBezTo>
                    <a:pt x="165" y="111"/>
                    <a:pt x="166" y="112"/>
                    <a:pt x="166" y="112"/>
                  </a:cubicBezTo>
                  <a:cubicBezTo>
                    <a:pt x="168" y="112"/>
                    <a:pt x="169" y="111"/>
                    <a:pt x="169" y="110"/>
                  </a:cubicBezTo>
                  <a:cubicBezTo>
                    <a:pt x="170" y="108"/>
                    <a:pt x="170" y="106"/>
                    <a:pt x="168" y="105"/>
                  </a:cubicBezTo>
                  <a:cubicBezTo>
                    <a:pt x="164" y="102"/>
                    <a:pt x="164" y="102"/>
                    <a:pt x="164" y="102"/>
                  </a:cubicBezTo>
                  <a:cubicBezTo>
                    <a:pt x="173" y="99"/>
                    <a:pt x="173" y="99"/>
                    <a:pt x="173" y="99"/>
                  </a:cubicBezTo>
                  <a:cubicBezTo>
                    <a:pt x="175" y="99"/>
                    <a:pt x="176" y="97"/>
                    <a:pt x="176" y="95"/>
                  </a:cubicBezTo>
                  <a:cubicBezTo>
                    <a:pt x="175" y="94"/>
                    <a:pt x="174" y="93"/>
                    <a:pt x="172" y="93"/>
                  </a:cubicBezTo>
                  <a:cubicBezTo>
                    <a:pt x="172" y="93"/>
                    <a:pt x="172" y="93"/>
                    <a:pt x="171" y="93"/>
                  </a:cubicBezTo>
                  <a:cubicBezTo>
                    <a:pt x="161" y="96"/>
                    <a:pt x="161" y="96"/>
                    <a:pt x="161" y="96"/>
                  </a:cubicBezTo>
                  <a:cubicBezTo>
                    <a:pt x="163" y="91"/>
                    <a:pt x="163" y="91"/>
                    <a:pt x="163" y="91"/>
                  </a:cubicBezTo>
                  <a:cubicBezTo>
                    <a:pt x="163" y="89"/>
                    <a:pt x="162" y="87"/>
                    <a:pt x="161" y="87"/>
                  </a:cubicBezTo>
                  <a:cubicBezTo>
                    <a:pt x="160" y="86"/>
                    <a:pt x="160" y="86"/>
                    <a:pt x="159" y="86"/>
                  </a:cubicBezTo>
                  <a:cubicBezTo>
                    <a:pt x="158" y="86"/>
                    <a:pt x="157" y="87"/>
                    <a:pt x="156" y="89"/>
                  </a:cubicBezTo>
                  <a:cubicBezTo>
                    <a:pt x="153" y="98"/>
                    <a:pt x="153" y="98"/>
                    <a:pt x="153" y="98"/>
                  </a:cubicBezTo>
                  <a:cubicBezTo>
                    <a:pt x="126" y="106"/>
                    <a:pt x="126" y="106"/>
                    <a:pt x="126" y="106"/>
                  </a:cubicBezTo>
                  <a:cubicBezTo>
                    <a:pt x="162" y="69"/>
                    <a:pt x="162" y="69"/>
                    <a:pt x="162" y="69"/>
                  </a:cubicBezTo>
                  <a:cubicBezTo>
                    <a:pt x="210" y="68"/>
                    <a:pt x="210" y="68"/>
                    <a:pt x="210" y="68"/>
                  </a:cubicBezTo>
                  <a:cubicBezTo>
                    <a:pt x="212" y="68"/>
                    <a:pt x="213" y="66"/>
                    <a:pt x="213" y="64"/>
                  </a:cubicBezTo>
                  <a:cubicBezTo>
                    <a:pt x="213" y="62"/>
                    <a:pt x="211" y="61"/>
                    <a:pt x="210" y="61"/>
                  </a:cubicBezTo>
                  <a:cubicBezTo>
                    <a:pt x="210" y="61"/>
                    <a:pt x="210" y="61"/>
                    <a:pt x="210" y="61"/>
                  </a:cubicBezTo>
                  <a:cubicBezTo>
                    <a:pt x="168" y="62"/>
                    <a:pt x="168" y="62"/>
                    <a:pt x="168" y="62"/>
                  </a:cubicBezTo>
                  <a:cubicBezTo>
                    <a:pt x="179" y="51"/>
                    <a:pt x="179" y="51"/>
                    <a:pt x="179" y="51"/>
                  </a:cubicBezTo>
                  <a:cubicBezTo>
                    <a:pt x="179" y="51"/>
                    <a:pt x="179" y="51"/>
                    <a:pt x="179" y="51"/>
                  </a:cubicBezTo>
                  <a:cubicBezTo>
                    <a:pt x="197" y="50"/>
                    <a:pt x="197" y="50"/>
                    <a:pt x="197" y="50"/>
                  </a:cubicBezTo>
                  <a:cubicBezTo>
                    <a:pt x="199" y="50"/>
                    <a:pt x="200" y="49"/>
                    <a:pt x="200" y="47"/>
                  </a:cubicBezTo>
                  <a:cubicBezTo>
                    <a:pt x="200" y="45"/>
                    <a:pt x="198" y="44"/>
                    <a:pt x="197" y="44"/>
                  </a:cubicBezTo>
                  <a:cubicBezTo>
                    <a:pt x="197" y="44"/>
                    <a:pt x="197" y="44"/>
                    <a:pt x="197" y="44"/>
                  </a:cubicBezTo>
                  <a:cubicBezTo>
                    <a:pt x="186" y="44"/>
                    <a:pt x="186" y="44"/>
                    <a:pt x="186" y="44"/>
                  </a:cubicBezTo>
                  <a:cubicBezTo>
                    <a:pt x="196" y="33"/>
                    <a:pt x="196" y="33"/>
                    <a:pt x="196" y="33"/>
                  </a:cubicBezTo>
                  <a:cubicBezTo>
                    <a:pt x="197" y="32"/>
                    <a:pt x="197" y="30"/>
                    <a:pt x="196" y="28"/>
                  </a:cubicBezTo>
                  <a:cubicBezTo>
                    <a:pt x="195" y="28"/>
                    <a:pt x="194" y="27"/>
                    <a:pt x="193" y="27"/>
                  </a:cubicBezTo>
                  <a:cubicBezTo>
                    <a:pt x="192" y="27"/>
                    <a:pt x="192" y="28"/>
                    <a:pt x="191" y="28"/>
                  </a:cubicBezTo>
                  <a:cubicBezTo>
                    <a:pt x="181" y="39"/>
                    <a:pt x="181" y="39"/>
                    <a:pt x="181" y="39"/>
                  </a:cubicBezTo>
                  <a:cubicBezTo>
                    <a:pt x="180" y="28"/>
                    <a:pt x="180" y="28"/>
                    <a:pt x="180" y="28"/>
                  </a:cubicBezTo>
                  <a:cubicBezTo>
                    <a:pt x="180" y="26"/>
                    <a:pt x="179" y="25"/>
                    <a:pt x="177" y="25"/>
                  </a:cubicBezTo>
                  <a:cubicBezTo>
                    <a:pt x="177" y="25"/>
                    <a:pt x="177" y="25"/>
                    <a:pt x="177" y="25"/>
                  </a:cubicBezTo>
                  <a:cubicBezTo>
                    <a:pt x="175" y="25"/>
                    <a:pt x="174" y="26"/>
                    <a:pt x="174" y="28"/>
                  </a:cubicBezTo>
                  <a:cubicBezTo>
                    <a:pt x="174" y="46"/>
                    <a:pt x="174" y="46"/>
                    <a:pt x="174" y="46"/>
                  </a:cubicBezTo>
                  <a:cubicBezTo>
                    <a:pt x="174" y="46"/>
                    <a:pt x="174" y="46"/>
                    <a:pt x="174" y="46"/>
                  </a:cubicBezTo>
                  <a:cubicBezTo>
                    <a:pt x="164" y="57"/>
                    <a:pt x="164" y="57"/>
                    <a:pt x="164" y="57"/>
                  </a:cubicBezTo>
                  <a:cubicBezTo>
                    <a:pt x="163" y="16"/>
                    <a:pt x="163" y="16"/>
                    <a:pt x="163" y="16"/>
                  </a:cubicBezTo>
                  <a:cubicBezTo>
                    <a:pt x="163" y="14"/>
                    <a:pt x="161" y="13"/>
                    <a:pt x="159" y="13"/>
                  </a:cubicBezTo>
                  <a:cubicBezTo>
                    <a:pt x="159" y="13"/>
                    <a:pt x="159" y="13"/>
                    <a:pt x="159" y="13"/>
                  </a:cubicBezTo>
                  <a:cubicBezTo>
                    <a:pt x="157" y="13"/>
                    <a:pt x="156" y="14"/>
                    <a:pt x="156" y="16"/>
                  </a:cubicBezTo>
                  <a:cubicBezTo>
                    <a:pt x="157" y="64"/>
                    <a:pt x="157" y="64"/>
                    <a:pt x="157" y="64"/>
                  </a:cubicBezTo>
                  <a:cubicBezTo>
                    <a:pt x="121" y="102"/>
                    <a:pt x="121" y="102"/>
                    <a:pt x="121" y="102"/>
                  </a:cubicBezTo>
                  <a:cubicBezTo>
                    <a:pt x="128" y="74"/>
                    <a:pt x="128" y="74"/>
                    <a:pt x="128" y="74"/>
                  </a:cubicBezTo>
                  <a:cubicBezTo>
                    <a:pt x="138" y="69"/>
                    <a:pt x="138" y="69"/>
                    <a:pt x="138" y="69"/>
                  </a:cubicBezTo>
                  <a:cubicBezTo>
                    <a:pt x="139" y="68"/>
                    <a:pt x="140" y="66"/>
                    <a:pt x="139" y="64"/>
                  </a:cubicBezTo>
                  <a:cubicBezTo>
                    <a:pt x="139" y="63"/>
                    <a:pt x="138" y="62"/>
                    <a:pt x="136" y="62"/>
                  </a:cubicBezTo>
                  <a:cubicBezTo>
                    <a:pt x="136" y="62"/>
                    <a:pt x="135" y="63"/>
                    <a:pt x="135" y="63"/>
                  </a:cubicBezTo>
                  <a:cubicBezTo>
                    <a:pt x="130" y="65"/>
                    <a:pt x="130" y="65"/>
                    <a:pt x="130" y="65"/>
                  </a:cubicBezTo>
                  <a:cubicBezTo>
                    <a:pt x="132" y="56"/>
                    <a:pt x="132" y="56"/>
                    <a:pt x="132" y="56"/>
                  </a:cubicBezTo>
                  <a:cubicBezTo>
                    <a:pt x="133" y="54"/>
                    <a:pt x="132" y="52"/>
                    <a:pt x="130" y="52"/>
                  </a:cubicBezTo>
                  <a:cubicBezTo>
                    <a:pt x="129" y="51"/>
                    <a:pt x="129" y="51"/>
                    <a:pt x="129" y="51"/>
                  </a:cubicBezTo>
                  <a:cubicBezTo>
                    <a:pt x="127" y="51"/>
                    <a:pt x="126" y="52"/>
                    <a:pt x="126" y="54"/>
                  </a:cubicBezTo>
                  <a:cubicBezTo>
                    <a:pt x="123" y="64"/>
                    <a:pt x="123" y="64"/>
                    <a:pt x="123" y="64"/>
                  </a:cubicBezTo>
                  <a:cubicBezTo>
                    <a:pt x="119" y="60"/>
                    <a:pt x="119" y="60"/>
                    <a:pt x="119" y="60"/>
                  </a:cubicBezTo>
                  <a:cubicBezTo>
                    <a:pt x="119" y="60"/>
                    <a:pt x="118" y="59"/>
                    <a:pt x="117" y="59"/>
                  </a:cubicBezTo>
                  <a:cubicBezTo>
                    <a:pt x="116" y="59"/>
                    <a:pt x="115" y="60"/>
                    <a:pt x="115" y="60"/>
                  </a:cubicBezTo>
                  <a:cubicBezTo>
                    <a:pt x="113" y="61"/>
                    <a:pt x="113" y="64"/>
                    <a:pt x="114" y="65"/>
                  </a:cubicBezTo>
                  <a:cubicBezTo>
                    <a:pt x="121" y="72"/>
                    <a:pt x="121" y="72"/>
                    <a:pt x="121" y="72"/>
                  </a:cubicBezTo>
                  <a:cubicBezTo>
                    <a:pt x="114" y="100"/>
                    <a:pt x="114" y="100"/>
                    <a:pt x="114" y="100"/>
                  </a:cubicBezTo>
                  <a:cubicBezTo>
                    <a:pt x="100" y="50"/>
                    <a:pt x="100" y="50"/>
                    <a:pt x="100" y="50"/>
                  </a:cubicBezTo>
                  <a:cubicBezTo>
                    <a:pt x="123" y="8"/>
                    <a:pt x="123" y="8"/>
                    <a:pt x="123" y="8"/>
                  </a:cubicBezTo>
                  <a:cubicBezTo>
                    <a:pt x="124" y="6"/>
                    <a:pt x="123" y="4"/>
                    <a:pt x="121" y="4"/>
                  </a:cubicBezTo>
                  <a:cubicBezTo>
                    <a:pt x="121" y="3"/>
                    <a:pt x="120" y="3"/>
                    <a:pt x="120" y="3"/>
                  </a:cubicBezTo>
                  <a:cubicBezTo>
                    <a:pt x="119" y="3"/>
                    <a:pt x="117" y="4"/>
                    <a:pt x="117" y="5"/>
                  </a:cubicBezTo>
                  <a:cubicBezTo>
                    <a:pt x="97" y="41"/>
                    <a:pt x="97" y="41"/>
                    <a:pt x="97" y="41"/>
                  </a:cubicBezTo>
                  <a:cubicBezTo>
                    <a:pt x="93" y="27"/>
                    <a:pt x="93" y="27"/>
                    <a:pt x="93" y="27"/>
                  </a:cubicBezTo>
                  <a:cubicBezTo>
                    <a:pt x="93" y="26"/>
                    <a:pt x="93" y="26"/>
                    <a:pt x="93" y="26"/>
                  </a:cubicBezTo>
                  <a:cubicBezTo>
                    <a:pt x="101" y="11"/>
                    <a:pt x="101" y="11"/>
                    <a:pt x="101" y="11"/>
                  </a:cubicBezTo>
                  <a:cubicBezTo>
                    <a:pt x="102" y="9"/>
                    <a:pt x="102" y="7"/>
                    <a:pt x="100" y="6"/>
                  </a:cubicBezTo>
                  <a:cubicBezTo>
                    <a:pt x="99" y="6"/>
                    <a:pt x="99" y="6"/>
                    <a:pt x="98" y="6"/>
                  </a:cubicBezTo>
                  <a:cubicBezTo>
                    <a:pt x="97" y="6"/>
                    <a:pt x="96" y="6"/>
                    <a:pt x="95" y="7"/>
                  </a:cubicBezTo>
                  <a:cubicBezTo>
                    <a:pt x="90" y="17"/>
                    <a:pt x="90" y="17"/>
                    <a:pt x="90" y="17"/>
                  </a:cubicBezTo>
                  <a:cubicBezTo>
                    <a:pt x="86" y="3"/>
                    <a:pt x="86" y="3"/>
                    <a:pt x="86" y="3"/>
                  </a:cubicBezTo>
                  <a:cubicBezTo>
                    <a:pt x="86" y="1"/>
                    <a:pt x="84" y="0"/>
                    <a:pt x="83"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19"/>
            <p:cNvSpPr/>
            <p:nvPr/>
          </p:nvSpPr>
          <p:spPr bwMode="auto">
            <a:xfrm rot="-914136">
              <a:off x="4649022" y="0"/>
              <a:ext cx="1008690" cy="995624"/>
            </a:xfrm>
            <a:custGeom>
              <a:avLst/>
              <a:gdLst>
                <a:gd name="T0" fmla="*/ 2147483646 w 229"/>
                <a:gd name="T1" fmla="*/ 2147483646 h 226"/>
                <a:gd name="T2" fmla="*/ 2147483646 w 229"/>
                <a:gd name="T3" fmla="*/ 2147483646 h 226"/>
                <a:gd name="T4" fmla="*/ 2147483646 w 229"/>
                <a:gd name="T5" fmla="*/ 2147483646 h 226"/>
                <a:gd name="T6" fmla="*/ 2147483646 w 229"/>
                <a:gd name="T7" fmla="*/ 2147483646 h 226"/>
                <a:gd name="T8" fmla="*/ 2147483646 w 229"/>
                <a:gd name="T9" fmla="*/ 2147483646 h 226"/>
                <a:gd name="T10" fmla="*/ 2147483646 w 229"/>
                <a:gd name="T11" fmla="*/ 2147483646 h 226"/>
                <a:gd name="T12" fmla="*/ 2147483646 w 229"/>
                <a:gd name="T13" fmla="*/ 2147483646 h 226"/>
                <a:gd name="T14" fmla="*/ 2147483646 w 229"/>
                <a:gd name="T15" fmla="*/ 2147483646 h 226"/>
                <a:gd name="T16" fmla="*/ 2147483646 w 229"/>
                <a:gd name="T17" fmla="*/ 2147483646 h 226"/>
                <a:gd name="T18" fmla="*/ 2147483646 w 229"/>
                <a:gd name="T19" fmla="*/ 2147483646 h 226"/>
                <a:gd name="T20" fmla="*/ 2147483646 w 229"/>
                <a:gd name="T21" fmla="*/ 2147483646 h 226"/>
                <a:gd name="T22" fmla="*/ 2147483646 w 229"/>
                <a:gd name="T23" fmla="*/ 2147483646 h 226"/>
                <a:gd name="T24" fmla="*/ 2147483646 w 229"/>
                <a:gd name="T25" fmla="*/ 2147483646 h 226"/>
                <a:gd name="T26" fmla="*/ 2147483646 w 229"/>
                <a:gd name="T27" fmla="*/ 2147483646 h 226"/>
                <a:gd name="T28" fmla="*/ 2147483646 w 229"/>
                <a:gd name="T29" fmla="*/ 2147483646 h 226"/>
                <a:gd name="T30" fmla="*/ 2147483646 w 229"/>
                <a:gd name="T31" fmla="*/ 2147483646 h 226"/>
                <a:gd name="T32" fmla="*/ 2147483646 w 229"/>
                <a:gd name="T33" fmla="*/ 2147483646 h 226"/>
                <a:gd name="T34" fmla="*/ 2147483646 w 229"/>
                <a:gd name="T35" fmla="*/ 2147483646 h 226"/>
                <a:gd name="T36" fmla="*/ 2147483646 w 229"/>
                <a:gd name="T37" fmla="*/ 2147483646 h 226"/>
                <a:gd name="T38" fmla="*/ 2147483646 w 229"/>
                <a:gd name="T39" fmla="*/ 2147483646 h 226"/>
                <a:gd name="T40" fmla="*/ 2147483646 w 229"/>
                <a:gd name="T41" fmla="*/ 2147483646 h 226"/>
                <a:gd name="T42" fmla="*/ 2147483646 w 229"/>
                <a:gd name="T43" fmla="*/ 2147483646 h 226"/>
                <a:gd name="T44" fmla="*/ 2147483646 w 229"/>
                <a:gd name="T45" fmla="*/ 2147483646 h 226"/>
                <a:gd name="T46" fmla="*/ 2147483646 w 229"/>
                <a:gd name="T47" fmla="*/ 2147483646 h 226"/>
                <a:gd name="T48" fmla="*/ 2147483646 w 229"/>
                <a:gd name="T49" fmla="*/ 2147483646 h 226"/>
                <a:gd name="T50" fmla="*/ 2147483646 w 229"/>
                <a:gd name="T51" fmla="*/ 2147483646 h 226"/>
                <a:gd name="T52" fmla="*/ 2147483646 w 229"/>
                <a:gd name="T53" fmla="*/ 2147483646 h 226"/>
                <a:gd name="T54" fmla="*/ 2147483646 w 229"/>
                <a:gd name="T55" fmla="*/ 2147483646 h 226"/>
                <a:gd name="T56" fmla="*/ 2147483646 w 229"/>
                <a:gd name="T57" fmla="*/ 2147483646 h 226"/>
                <a:gd name="T58" fmla="*/ 2147483646 w 229"/>
                <a:gd name="T59" fmla="*/ 2147483646 h 226"/>
                <a:gd name="T60" fmla="*/ 2147483646 w 229"/>
                <a:gd name="T61" fmla="*/ 2147483646 h 226"/>
                <a:gd name="T62" fmla="*/ 2147483646 w 229"/>
                <a:gd name="T63" fmla="*/ 2147483646 h 226"/>
                <a:gd name="T64" fmla="*/ 2147483646 w 229"/>
                <a:gd name="T65" fmla="*/ 2147483646 h 226"/>
                <a:gd name="T66" fmla="*/ 2147483646 w 229"/>
                <a:gd name="T67" fmla="*/ 2147483646 h 226"/>
                <a:gd name="T68" fmla="*/ 2147483646 w 229"/>
                <a:gd name="T69" fmla="*/ 2147483646 h 226"/>
                <a:gd name="T70" fmla="*/ 2147483646 w 229"/>
                <a:gd name="T71" fmla="*/ 2147483646 h 226"/>
                <a:gd name="T72" fmla="*/ 2147483646 w 229"/>
                <a:gd name="T73" fmla="*/ 2147483646 h 226"/>
                <a:gd name="T74" fmla="*/ 2147483646 w 229"/>
                <a:gd name="T75" fmla="*/ 2147483646 h 226"/>
                <a:gd name="T76" fmla="*/ 2147483646 w 229"/>
                <a:gd name="T77" fmla="*/ 2147483646 h 226"/>
                <a:gd name="T78" fmla="*/ 2147483646 w 229"/>
                <a:gd name="T79" fmla="*/ 2147483646 h 226"/>
                <a:gd name="T80" fmla="*/ 2147483646 w 229"/>
                <a:gd name="T81" fmla="*/ 2147483646 h 226"/>
                <a:gd name="T82" fmla="*/ 2147483646 w 229"/>
                <a:gd name="T83" fmla="*/ 2147483646 h 226"/>
                <a:gd name="T84" fmla="*/ 2147483646 w 229"/>
                <a:gd name="T85" fmla="*/ 2147483646 h 226"/>
                <a:gd name="T86" fmla="*/ 2147483646 w 229"/>
                <a:gd name="T87" fmla="*/ 2147483646 h 226"/>
                <a:gd name="T88" fmla="*/ 2147483646 w 229"/>
                <a:gd name="T89" fmla="*/ 2147483646 h 226"/>
                <a:gd name="T90" fmla="*/ 2147483646 w 229"/>
                <a:gd name="T91" fmla="*/ 2147483646 h 226"/>
                <a:gd name="T92" fmla="*/ 2147483646 w 229"/>
                <a:gd name="T93" fmla="*/ 2147483646 h 226"/>
                <a:gd name="T94" fmla="*/ 2147483646 w 229"/>
                <a:gd name="T95" fmla="*/ 2147483646 h 226"/>
                <a:gd name="T96" fmla="*/ 2147483646 w 229"/>
                <a:gd name="T97" fmla="*/ 2147483646 h 226"/>
                <a:gd name="T98" fmla="*/ 2147483646 w 229"/>
                <a:gd name="T99" fmla="*/ 2147483646 h 226"/>
                <a:gd name="T100" fmla="*/ 2147483646 w 229"/>
                <a:gd name="T101" fmla="*/ 2147483646 h 226"/>
                <a:gd name="T102" fmla="*/ 2147483646 w 229"/>
                <a:gd name="T103" fmla="*/ 2147483646 h 226"/>
                <a:gd name="T104" fmla="*/ 2147483646 w 229"/>
                <a:gd name="T105" fmla="*/ 2147483646 h 226"/>
                <a:gd name="T106" fmla="*/ 2147483646 w 229"/>
                <a:gd name="T107" fmla="*/ 2147483646 h 226"/>
                <a:gd name="T108" fmla="*/ 2147483646 w 229"/>
                <a:gd name="T109" fmla="*/ 2147483646 h 226"/>
                <a:gd name="T110" fmla="*/ 2147483646 w 229"/>
                <a:gd name="T111" fmla="*/ 2147483646 h 226"/>
                <a:gd name="T112" fmla="*/ 2147483646 w 229"/>
                <a:gd name="T113" fmla="*/ 2147483646 h 2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9" h="226">
                  <a:moveTo>
                    <a:pt x="83" y="0"/>
                  </a:moveTo>
                  <a:cubicBezTo>
                    <a:pt x="82" y="0"/>
                    <a:pt x="82" y="1"/>
                    <a:pt x="82" y="1"/>
                  </a:cubicBezTo>
                  <a:cubicBezTo>
                    <a:pt x="80" y="1"/>
                    <a:pt x="79" y="3"/>
                    <a:pt x="80" y="5"/>
                  </a:cubicBezTo>
                  <a:cubicBezTo>
                    <a:pt x="84" y="19"/>
                    <a:pt x="84" y="19"/>
                    <a:pt x="84" y="19"/>
                  </a:cubicBezTo>
                  <a:cubicBezTo>
                    <a:pt x="74" y="14"/>
                    <a:pt x="74" y="14"/>
                    <a:pt x="74" y="14"/>
                  </a:cubicBezTo>
                  <a:cubicBezTo>
                    <a:pt x="74" y="13"/>
                    <a:pt x="73" y="13"/>
                    <a:pt x="72" y="13"/>
                  </a:cubicBezTo>
                  <a:cubicBezTo>
                    <a:pt x="71" y="13"/>
                    <a:pt x="70" y="14"/>
                    <a:pt x="69" y="15"/>
                  </a:cubicBezTo>
                  <a:cubicBezTo>
                    <a:pt x="69" y="17"/>
                    <a:pt x="69" y="19"/>
                    <a:pt x="71" y="20"/>
                  </a:cubicBezTo>
                  <a:cubicBezTo>
                    <a:pt x="86" y="28"/>
                    <a:pt x="86" y="28"/>
                    <a:pt x="86" y="28"/>
                  </a:cubicBezTo>
                  <a:cubicBezTo>
                    <a:pt x="86" y="29"/>
                    <a:pt x="86" y="29"/>
                    <a:pt x="86" y="29"/>
                  </a:cubicBezTo>
                  <a:cubicBezTo>
                    <a:pt x="91" y="43"/>
                    <a:pt x="91" y="43"/>
                    <a:pt x="91" y="43"/>
                  </a:cubicBezTo>
                  <a:cubicBezTo>
                    <a:pt x="55" y="23"/>
                    <a:pt x="55" y="23"/>
                    <a:pt x="55" y="23"/>
                  </a:cubicBezTo>
                  <a:cubicBezTo>
                    <a:pt x="54" y="23"/>
                    <a:pt x="54" y="23"/>
                    <a:pt x="53" y="23"/>
                  </a:cubicBezTo>
                  <a:cubicBezTo>
                    <a:pt x="52" y="23"/>
                    <a:pt x="51" y="23"/>
                    <a:pt x="50" y="24"/>
                  </a:cubicBezTo>
                  <a:cubicBezTo>
                    <a:pt x="49" y="26"/>
                    <a:pt x="50" y="28"/>
                    <a:pt x="51" y="29"/>
                  </a:cubicBezTo>
                  <a:cubicBezTo>
                    <a:pt x="93" y="52"/>
                    <a:pt x="93" y="52"/>
                    <a:pt x="93" y="52"/>
                  </a:cubicBezTo>
                  <a:cubicBezTo>
                    <a:pt x="108" y="102"/>
                    <a:pt x="108" y="102"/>
                    <a:pt x="108" y="102"/>
                  </a:cubicBezTo>
                  <a:cubicBezTo>
                    <a:pt x="87" y="82"/>
                    <a:pt x="87" y="82"/>
                    <a:pt x="87" y="82"/>
                  </a:cubicBezTo>
                  <a:cubicBezTo>
                    <a:pt x="88" y="71"/>
                    <a:pt x="88" y="71"/>
                    <a:pt x="88" y="71"/>
                  </a:cubicBezTo>
                  <a:cubicBezTo>
                    <a:pt x="88" y="69"/>
                    <a:pt x="87" y="67"/>
                    <a:pt x="85" y="67"/>
                  </a:cubicBezTo>
                  <a:cubicBezTo>
                    <a:pt x="85" y="67"/>
                    <a:pt x="85" y="67"/>
                    <a:pt x="85" y="67"/>
                  </a:cubicBezTo>
                  <a:cubicBezTo>
                    <a:pt x="83" y="67"/>
                    <a:pt x="81" y="69"/>
                    <a:pt x="81" y="71"/>
                  </a:cubicBezTo>
                  <a:cubicBezTo>
                    <a:pt x="81" y="76"/>
                    <a:pt x="81" y="76"/>
                    <a:pt x="81" y="76"/>
                  </a:cubicBezTo>
                  <a:cubicBezTo>
                    <a:pt x="74" y="69"/>
                    <a:pt x="74" y="69"/>
                    <a:pt x="74" y="69"/>
                  </a:cubicBezTo>
                  <a:cubicBezTo>
                    <a:pt x="73" y="69"/>
                    <a:pt x="72" y="68"/>
                    <a:pt x="71" y="68"/>
                  </a:cubicBezTo>
                  <a:cubicBezTo>
                    <a:pt x="70" y="68"/>
                    <a:pt x="70" y="69"/>
                    <a:pt x="69" y="69"/>
                  </a:cubicBezTo>
                  <a:cubicBezTo>
                    <a:pt x="68" y="71"/>
                    <a:pt x="68" y="73"/>
                    <a:pt x="69" y="74"/>
                  </a:cubicBezTo>
                  <a:cubicBezTo>
                    <a:pt x="77" y="82"/>
                    <a:pt x="77" y="82"/>
                    <a:pt x="77" y="82"/>
                  </a:cubicBezTo>
                  <a:cubicBezTo>
                    <a:pt x="71" y="83"/>
                    <a:pt x="71" y="83"/>
                    <a:pt x="71" y="83"/>
                  </a:cubicBezTo>
                  <a:cubicBezTo>
                    <a:pt x="70" y="83"/>
                    <a:pt x="68" y="85"/>
                    <a:pt x="69" y="87"/>
                  </a:cubicBezTo>
                  <a:cubicBezTo>
                    <a:pt x="69" y="88"/>
                    <a:pt x="71" y="89"/>
                    <a:pt x="72" y="89"/>
                  </a:cubicBezTo>
                  <a:cubicBezTo>
                    <a:pt x="72" y="89"/>
                    <a:pt x="73" y="89"/>
                    <a:pt x="73" y="89"/>
                  </a:cubicBezTo>
                  <a:cubicBezTo>
                    <a:pt x="83" y="87"/>
                    <a:pt x="83" y="87"/>
                    <a:pt x="83" y="87"/>
                  </a:cubicBezTo>
                  <a:cubicBezTo>
                    <a:pt x="103" y="107"/>
                    <a:pt x="103" y="107"/>
                    <a:pt x="103" y="107"/>
                  </a:cubicBezTo>
                  <a:cubicBezTo>
                    <a:pt x="53" y="94"/>
                    <a:pt x="53" y="94"/>
                    <a:pt x="53" y="94"/>
                  </a:cubicBezTo>
                  <a:cubicBezTo>
                    <a:pt x="28" y="54"/>
                    <a:pt x="28" y="54"/>
                    <a:pt x="28" y="54"/>
                  </a:cubicBezTo>
                  <a:cubicBezTo>
                    <a:pt x="27" y="53"/>
                    <a:pt x="26" y="52"/>
                    <a:pt x="25" y="52"/>
                  </a:cubicBezTo>
                  <a:cubicBezTo>
                    <a:pt x="24" y="52"/>
                    <a:pt x="24" y="52"/>
                    <a:pt x="23" y="52"/>
                  </a:cubicBezTo>
                  <a:cubicBezTo>
                    <a:pt x="22" y="53"/>
                    <a:pt x="21" y="56"/>
                    <a:pt x="22" y="57"/>
                  </a:cubicBezTo>
                  <a:cubicBezTo>
                    <a:pt x="43" y="92"/>
                    <a:pt x="43" y="92"/>
                    <a:pt x="43" y="92"/>
                  </a:cubicBezTo>
                  <a:cubicBezTo>
                    <a:pt x="29" y="89"/>
                    <a:pt x="29" y="89"/>
                    <a:pt x="29" y="89"/>
                  </a:cubicBezTo>
                  <a:cubicBezTo>
                    <a:pt x="28" y="88"/>
                    <a:pt x="28" y="88"/>
                    <a:pt x="28" y="88"/>
                  </a:cubicBezTo>
                  <a:cubicBezTo>
                    <a:pt x="19" y="73"/>
                    <a:pt x="19" y="73"/>
                    <a:pt x="19" y="73"/>
                  </a:cubicBezTo>
                  <a:cubicBezTo>
                    <a:pt x="19" y="72"/>
                    <a:pt x="18" y="72"/>
                    <a:pt x="16" y="72"/>
                  </a:cubicBezTo>
                  <a:cubicBezTo>
                    <a:pt x="16" y="72"/>
                    <a:pt x="15" y="72"/>
                    <a:pt x="15" y="72"/>
                  </a:cubicBezTo>
                  <a:cubicBezTo>
                    <a:pt x="13" y="73"/>
                    <a:pt x="13" y="75"/>
                    <a:pt x="14" y="77"/>
                  </a:cubicBezTo>
                  <a:cubicBezTo>
                    <a:pt x="19" y="86"/>
                    <a:pt x="19" y="86"/>
                    <a:pt x="19" y="86"/>
                  </a:cubicBezTo>
                  <a:cubicBezTo>
                    <a:pt x="5" y="83"/>
                    <a:pt x="5" y="83"/>
                    <a:pt x="5" y="83"/>
                  </a:cubicBezTo>
                  <a:cubicBezTo>
                    <a:pt x="5" y="83"/>
                    <a:pt x="4" y="83"/>
                    <a:pt x="4" y="83"/>
                  </a:cubicBezTo>
                  <a:cubicBezTo>
                    <a:pt x="3" y="83"/>
                    <a:pt x="1" y="84"/>
                    <a:pt x="1" y="85"/>
                  </a:cubicBezTo>
                  <a:cubicBezTo>
                    <a:pt x="0" y="87"/>
                    <a:pt x="2" y="89"/>
                    <a:pt x="3" y="89"/>
                  </a:cubicBezTo>
                  <a:cubicBezTo>
                    <a:pt x="18" y="93"/>
                    <a:pt x="18" y="93"/>
                    <a:pt x="18" y="93"/>
                  </a:cubicBezTo>
                  <a:cubicBezTo>
                    <a:pt x="8" y="99"/>
                    <a:pt x="8" y="99"/>
                    <a:pt x="8" y="99"/>
                  </a:cubicBezTo>
                  <a:cubicBezTo>
                    <a:pt x="7" y="100"/>
                    <a:pt x="6" y="102"/>
                    <a:pt x="7" y="103"/>
                  </a:cubicBezTo>
                  <a:cubicBezTo>
                    <a:pt x="8" y="104"/>
                    <a:pt x="9" y="105"/>
                    <a:pt x="10" y="105"/>
                  </a:cubicBezTo>
                  <a:cubicBezTo>
                    <a:pt x="11" y="105"/>
                    <a:pt x="11" y="105"/>
                    <a:pt x="12" y="104"/>
                  </a:cubicBezTo>
                  <a:cubicBezTo>
                    <a:pt x="27" y="95"/>
                    <a:pt x="27" y="95"/>
                    <a:pt x="27" y="95"/>
                  </a:cubicBezTo>
                  <a:cubicBezTo>
                    <a:pt x="27" y="95"/>
                    <a:pt x="27" y="95"/>
                    <a:pt x="27" y="95"/>
                  </a:cubicBezTo>
                  <a:cubicBezTo>
                    <a:pt x="42" y="99"/>
                    <a:pt x="42" y="99"/>
                    <a:pt x="42" y="99"/>
                  </a:cubicBezTo>
                  <a:cubicBezTo>
                    <a:pt x="7" y="120"/>
                    <a:pt x="7" y="120"/>
                    <a:pt x="7" y="120"/>
                  </a:cubicBezTo>
                  <a:cubicBezTo>
                    <a:pt x="5" y="121"/>
                    <a:pt x="5" y="123"/>
                    <a:pt x="6" y="125"/>
                  </a:cubicBezTo>
                  <a:cubicBezTo>
                    <a:pt x="6" y="126"/>
                    <a:pt x="7" y="126"/>
                    <a:pt x="8" y="126"/>
                  </a:cubicBezTo>
                  <a:cubicBezTo>
                    <a:pt x="9" y="126"/>
                    <a:pt x="10" y="126"/>
                    <a:pt x="10" y="126"/>
                  </a:cubicBezTo>
                  <a:cubicBezTo>
                    <a:pt x="51" y="101"/>
                    <a:pt x="51" y="101"/>
                    <a:pt x="51" y="101"/>
                  </a:cubicBezTo>
                  <a:cubicBezTo>
                    <a:pt x="102" y="113"/>
                    <a:pt x="102" y="113"/>
                    <a:pt x="102" y="113"/>
                  </a:cubicBezTo>
                  <a:cubicBezTo>
                    <a:pt x="74" y="121"/>
                    <a:pt x="74" y="121"/>
                    <a:pt x="74" y="121"/>
                  </a:cubicBezTo>
                  <a:cubicBezTo>
                    <a:pt x="65" y="115"/>
                    <a:pt x="65" y="115"/>
                    <a:pt x="65" y="115"/>
                  </a:cubicBezTo>
                  <a:cubicBezTo>
                    <a:pt x="64" y="115"/>
                    <a:pt x="64" y="115"/>
                    <a:pt x="63" y="115"/>
                  </a:cubicBezTo>
                  <a:cubicBezTo>
                    <a:pt x="62" y="115"/>
                    <a:pt x="61" y="115"/>
                    <a:pt x="60" y="116"/>
                  </a:cubicBezTo>
                  <a:cubicBezTo>
                    <a:pt x="59" y="118"/>
                    <a:pt x="60" y="120"/>
                    <a:pt x="61" y="121"/>
                  </a:cubicBezTo>
                  <a:cubicBezTo>
                    <a:pt x="66" y="124"/>
                    <a:pt x="66" y="124"/>
                    <a:pt x="66" y="124"/>
                  </a:cubicBezTo>
                  <a:cubicBezTo>
                    <a:pt x="56" y="127"/>
                    <a:pt x="56" y="127"/>
                    <a:pt x="56" y="127"/>
                  </a:cubicBezTo>
                  <a:cubicBezTo>
                    <a:pt x="54" y="127"/>
                    <a:pt x="53" y="129"/>
                    <a:pt x="54" y="131"/>
                  </a:cubicBezTo>
                  <a:cubicBezTo>
                    <a:pt x="54" y="132"/>
                    <a:pt x="56" y="133"/>
                    <a:pt x="57" y="133"/>
                  </a:cubicBezTo>
                  <a:cubicBezTo>
                    <a:pt x="57" y="133"/>
                    <a:pt x="58" y="133"/>
                    <a:pt x="58" y="133"/>
                  </a:cubicBezTo>
                  <a:cubicBezTo>
                    <a:pt x="68" y="130"/>
                    <a:pt x="68" y="130"/>
                    <a:pt x="68" y="130"/>
                  </a:cubicBezTo>
                  <a:cubicBezTo>
                    <a:pt x="67" y="135"/>
                    <a:pt x="67" y="135"/>
                    <a:pt x="67" y="135"/>
                  </a:cubicBezTo>
                  <a:cubicBezTo>
                    <a:pt x="66" y="137"/>
                    <a:pt x="67" y="139"/>
                    <a:pt x="69" y="140"/>
                  </a:cubicBezTo>
                  <a:cubicBezTo>
                    <a:pt x="69" y="140"/>
                    <a:pt x="70" y="140"/>
                    <a:pt x="70" y="140"/>
                  </a:cubicBezTo>
                  <a:cubicBezTo>
                    <a:pt x="71" y="140"/>
                    <a:pt x="73" y="139"/>
                    <a:pt x="73" y="138"/>
                  </a:cubicBezTo>
                  <a:cubicBezTo>
                    <a:pt x="76" y="128"/>
                    <a:pt x="76" y="128"/>
                    <a:pt x="76" y="128"/>
                  </a:cubicBezTo>
                  <a:cubicBezTo>
                    <a:pt x="104" y="120"/>
                    <a:pt x="104" y="120"/>
                    <a:pt x="104" y="120"/>
                  </a:cubicBezTo>
                  <a:cubicBezTo>
                    <a:pt x="68" y="158"/>
                    <a:pt x="68" y="158"/>
                    <a:pt x="68" y="158"/>
                  </a:cubicBezTo>
                  <a:cubicBezTo>
                    <a:pt x="20" y="159"/>
                    <a:pt x="20" y="159"/>
                    <a:pt x="20" y="159"/>
                  </a:cubicBezTo>
                  <a:cubicBezTo>
                    <a:pt x="18" y="159"/>
                    <a:pt x="16" y="160"/>
                    <a:pt x="16" y="162"/>
                  </a:cubicBezTo>
                  <a:cubicBezTo>
                    <a:pt x="16" y="164"/>
                    <a:pt x="18" y="165"/>
                    <a:pt x="20" y="165"/>
                  </a:cubicBezTo>
                  <a:cubicBezTo>
                    <a:pt x="20" y="165"/>
                    <a:pt x="20" y="165"/>
                    <a:pt x="20" y="165"/>
                  </a:cubicBezTo>
                  <a:cubicBezTo>
                    <a:pt x="61" y="164"/>
                    <a:pt x="61" y="164"/>
                    <a:pt x="61" y="164"/>
                  </a:cubicBezTo>
                  <a:cubicBezTo>
                    <a:pt x="51" y="175"/>
                    <a:pt x="51" y="175"/>
                    <a:pt x="51" y="175"/>
                  </a:cubicBezTo>
                  <a:cubicBezTo>
                    <a:pt x="50" y="176"/>
                    <a:pt x="50" y="176"/>
                    <a:pt x="50" y="176"/>
                  </a:cubicBezTo>
                  <a:cubicBezTo>
                    <a:pt x="33" y="176"/>
                    <a:pt x="33" y="176"/>
                    <a:pt x="33" y="176"/>
                  </a:cubicBezTo>
                  <a:cubicBezTo>
                    <a:pt x="31" y="176"/>
                    <a:pt x="29" y="178"/>
                    <a:pt x="29" y="179"/>
                  </a:cubicBezTo>
                  <a:cubicBezTo>
                    <a:pt x="29" y="181"/>
                    <a:pt x="31" y="183"/>
                    <a:pt x="33" y="183"/>
                  </a:cubicBezTo>
                  <a:cubicBezTo>
                    <a:pt x="33" y="183"/>
                    <a:pt x="33" y="183"/>
                    <a:pt x="33" y="183"/>
                  </a:cubicBezTo>
                  <a:cubicBezTo>
                    <a:pt x="44" y="182"/>
                    <a:pt x="44" y="182"/>
                    <a:pt x="44" y="182"/>
                  </a:cubicBezTo>
                  <a:cubicBezTo>
                    <a:pt x="34" y="193"/>
                    <a:pt x="34" y="193"/>
                    <a:pt x="34" y="193"/>
                  </a:cubicBezTo>
                  <a:cubicBezTo>
                    <a:pt x="32" y="194"/>
                    <a:pt x="32" y="197"/>
                    <a:pt x="34" y="198"/>
                  </a:cubicBezTo>
                  <a:cubicBezTo>
                    <a:pt x="34" y="198"/>
                    <a:pt x="35" y="199"/>
                    <a:pt x="36" y="199"/>
                  </a:cubicBezTo>
                  <a:cubicBezTo>
                    <a:pt x="37" y="199"/>
                    <a:pt x="38" y="198"/>
                    <a:pt x="39" y="198"/>
                  </a:cubicBezTo>
                  <a:cubicBezTo>
                    <a:pt x="49" y="187"/>
                    <a:pt x="49" y="187"/>
                    <a:pt x="49" y="187"/>
                  </a:cubicBezTo>
                  <a:cubicBezTo>
                    <a:pt x="49" y="198"/>
                    <a:pt x="49" y="198"/>
                    <a:pt x="49" y="198"/>
                  </a:cubicBezTo>
                  <a:cubicBezTo>
                    <a:pt x="49" y="200"/>
                    <a:pt x="50" y="201"/>
                    <a:pt x="52" y="201"/>
                  </a:cubicBezTo>
                  <a:cubicBezTo>
                    <a:pt x="52" y="201"/>
                    <a:pt x="52" y="201"/>
                    <a:pt x="52" y="201"/>
                  </a:cubicBezTo>
                  <a:cubicBezTo>
                    <a:pt x="54" y="201"/>
                    <a:pt x="56" y="200"/>
                    <a:pt x="56" y="198"/>
                  </a:cubicBezTo>
                  <a:cubicBezTo>
                    <a:pt x="55" y="181"/>
                    <a:pt x="55" y="181"/>
                    <a:pt x="55" y="181"/>
                  </a:cubicBezTo>
                  <a:cubicBezTo>
                    <a:pt x="56" y="180"/>
                    <a:pt x="56" y="180"/>
                    <a:pt x="56" y="180"/>
                  </a:cubicBezTo>
                  <a:cubicBezTo>
                    <a:pt x="66" y="169"/>
                    <a:pt x="66" y="169"/>
                    <a:pt x="66" y="169"/>
                  </a:cubicBezTo>
                  <a:cubicBezTo>
                    <a:pt x="67" y="210"/>
                    <a:pt x="67" y="210"/>
                    <a:pt x="67" y="210"/>
                  </a:cubicBezTo>
                  <a:cubicBezTo>
                    <a:pt x="67" y="212"/>
                    <a:pt x="68" y="213"/>
                    <a:pt x="70" y="213"/>
                  </a:cubicBezTo>
                  <a:cubicBezTo>
                    <a:pt x="70" y="213"/>
                    <a:pt x="70" y="213"/>
                    <a:pt x="70" y="213"/>
                  </a:cubicBezTo>
                  <a:cubicBezTo>
                    <a:pt x="72" y="213"/>
                    <a:pt x="74" y="212"/>
                    <a:pt x="74" y="210"/>
                  </a:cubicBezTo>
                  <a:cubicBezTo>
                    <a:pt x="72" y="162"/>
                    <a:pt x="72" y="162"/>
                    <a:pt x="72" y="162"/>
                  </a:cubicBezTo>
                  <a:cubicBezTo>
                    <a:pt x="108" y="125"/>
                    <a:pt x="108" y="125"/>
                    <a:pt x="108" y="125"/>
                  </a:cubicBezTo>
                  <a:cubicBezTo>
                    <a:pt x="102" y="152"/>
                    <a:pt x="102" y="152"/>
                    <a:pt x="102" y="152"/>
                  </a:cubicBezTo>
                  <a:cubicBezTo>
                    <a:pt x="92" y="157"/>
                    <a:pt x="92" y="157"/>
                    <a:pt x="92" y="157"/>
                  </a:cubicBezTo>
                  <a:cubicBezTo>
                    <a:pt x="90" y="158"/>
                    <a:pt x="89" y="160"/>
                    <a:pt x="90" y="162"/>
                  </a:cubicBezTo>
                  <a:cubicBezTo>
                    <a:pt x="91" y="163"/>
                    <a:pt x="92" y="164"/>
                    <a:pt x="93" y="164"/>
                  </a:cubicBezTo>
                  <a:cubicBezTo>
                    <a:pt x="94" y="164"/>
                    <a:pt x="94" y="164"/>
                    <a:pt x="95" y="163"/>
                  </a:cubicBezTo>
                  <a:cubicBezTo>
                    <a:pt x="100" y="161"/>
                    <a:pt x="100" y="161"/>
                    <a:pt x="100" y="161"/>
                  </a:cubicBezTo>
                  <a:cubicBezTo>
                    <a:pt x="97" y="171"/>
                    <a:pt x="97" y="171"/>
                    <a:pt x="97" y="171"/>
                  </a:cubicBezTo>
                  <a:cubicBezTo>
                    <a:pt x="97" y="172"/>
                    <a:pt x="98" y="174"/>
                    <a:pt x="100" y="175"/>
                  </a:cubicBezTo>
                  <a:cubicBezTo>
                    <a:pt x="100" y="175"/>
                    <a:pt x="100" y="175"/>
                    <a:pt x="101" y="175"/>
                  </a:cubicBezTo>
                  <a:cubicBezTo>
                    <a:pt x="102" y="175"/>
                    <a:pt x="103" y="174"/>
                    <a:pt x="104" y="172"/>
                  </a:cubicBezTo>
                  <a:cubicBezTo>
                    <a:pt x="106" y="162"/>
                    <a:pt x="106" y="162"/>
                    <a:pt x="106" y="162"/>
                  </a:cubicBezTo>
                  <a:cubicBezTo>
                    <a:pt x="110" y="166"/>
                    <a:pt x="110" y="166"/>
                    <a:pt x="110" y="166"/>
                  </a:cubicBezTo>
                  <a:cubicBezTo>
                    <a:pt x="111" y="167"/>
                    <a:pt x="112" y="167"/>
                    <a:pt x="113" y="167"/>
                  </a:cubicBezTo>
                  <a:cubicBezTo>
                    <a:pt x="113" y="167"/>
                    <a:pt x="114" y="167"/>
                    <a:pt x="115" y="166"/>
                  </a:cubicBezTo>
                  <a:cubicBezTo>
                    <a:pt x="116" y="165"/>
                    <a:pt x="116" y="163"/>
                    <a:pt x="115" y="161"/>
                  </a:cubicBezTo>
                  <a:cubicBezTo>
                    <a:pt x="108" y="154"/>
                    <a:pt x="108" y="154"/>
                    <a:pt x="108" y="154"/>
                  </a:cubicBezTo>
                  <a:cubicBezTo>
                    <a:pt x="115" y="126"/>
                    <a:pt x="115" y="126"/>
                    <a:pt x="115" y="126"/>
                  </a:cubicBezTo>
                  <a:cubicBezTo>
                    <a:pt x="130" y="176"/>
                    <a:pt x="130" y="176"/>
                    <a:pt x="130" y="176"/>
                  </a:cubicBezTo>
                  <a:cubicBezTo>
                    <a:pt x="107" y="218"/>
                    <a:pt x="107" y="218"/>
                    <a:pt x="107" y="218"/>
                  </a:cubicBezTo>
                  <a:cubicBezTo>
                    <a:pt x="106" y="220"/>
                    <a:pt x="106" y="222"/>
                    <a:pt x="108" y="223"/>
                  </a:cubicBezTo>
                  <a:cubicBezTo>
                    <a:pt x="109" y="223"/>
                    <a:pt x="109" y="223"/>
                    <a:pt x="110" y="223"/>
                  </a:cubicBezTo>
                  <a:cubicBezTo>
                    <a:pt x="111" y="223"/>
                    <a:pt x="112" y="222"/>
                    <a:pt x="113" y="221"/>
                  </a:cubicBezTo>
                  <a:cubicBezTo>
                    <a:pt x="132" y="185"/>
                    <a:pt x="132" y="185"/>
                    <a:pt x="132" y="185"/>
                  </a:cubicBezTo>
                  <a:cubicBezTo>
                    <a:pt x="136" y="200"/>
                    <a:pt x="136" y="200"/>
                    <a:pt x="136" y="200"/>
                  </a:cubicBezTo>
                  <a:cubicBezTo>
                    <a:pt x="136" y="200"/>
                    <a:pt x="136" y="200"/>
                    <a:pt x="136" y="200"/>
                  </a:cubicBezTo>
                  <a:cubicBezTo>
                    <a:pt x="128" y="216"/>
                    <a:pt x="128" y="216"/>
                    <a:pt x="128" y="216"/>
                  </a:cubicBezTo>
                  <a:cubicBezTo>
                    <a:pt x="127" y="217"/>
                    <a:pt x="128" y="219"/>
                    <a:pt x="129" y="220"/>
                  </a:cubicBezTo>
                  <a:cubicBezTo>
                    <a:pt x="130" y="220"/>
                    <a:pt x="131" y="221"/>
                    <a:pt x="131" y="221"/>
                  </a:cubicBezTo>
                  <a:cubicBezTo>
                    <a:pt x="132" y="221"/>
                    <a:pt x="133" y="220"/>
                    <a:pt x="134" y="219"/>
                  </a:cubicBezTo>
                  <a:cubicBezTo>
                    <a:pt x="139" y="209"/>
                    <a:pt x="139" y="209"/>
                    <a:pt x="139" y="209"/>
                  </a:cubicBezTo>
                  <a:cubicBezTo>
                    <a:pt x="143" y="223"/>
                    <a:pt x="143" y="223"/>
                    <a:pt x="143" y="223"/>
                  </a:cubicBezTo>
                  <a:cubicBezTo>
                    <a:pt x="144" y="225"/>
                    <a:pt x="145" y="226"/>
                    <a:pt x="147" y="226"/>
                  </a:cubicBezTo>
                  <a:cubicBezTo>
                    <a:pt x="147" y="226"/>
                    <a:pt x="147" y="226"/>
                    <a:pt x="148" y="226"/>
                  </a:cubicBezTo>
                  <a:cubicBezTo>
                    <a:pt x="149" y="225"/>
                    <a:pt x="150" y="223"/>
                    <a:pt x="150" y="221"/>
                  </a:cubicBezTo>
                  <a:cubicBezTo>
                    <a:pt x="146" y="207"/>
                    <a:pt x="146" y="207"/>
                    <a:pt x="146" y="207"/>
                  </a:cubicBezTo>
                  <a:cubicBezTo>
                    <a:pt x="155" y="213"/>
                    <a:pt x="155" y="213"/>
                    <a:pt x="155" y="213"/>
                  </a:cubicBezTo>
                  <a:cubicBezTo>
                    <a:pt x="156" y="213"/>
                    <a:pt x="156" y="213"/>
                    <a:pt x="157" y="213"/>
                  </a:cubicBezTo>
                  <a:cubicBezTo>
                    <a:pt x="158" y="213"/>
                    <a:pt x="159" y="212"/>
                    <a:pt x="160" y="211"/>
                  </a:cubicBezTo>
                  <a:cubicBezTo>
                    <a:pt x="161" y="210"/>
                    <a:pt x="160" y="207"/>
                    <a:pt x="159" y="207"/>
                  </a:cubicBezTo>
                  <a:cubicBezTo>
                    <a:pt x="143" y="198"/>
                    <a:pt x="143" y="198"/>
                    <a:pt x="143" y="198"/>
                  </a:cubicBezTo>
                  <a:cubicBezTo>
                    <a:pt x="143" y="198"/>
                    <a:pt x="143" y="198"/>
                    <a:pt x="143" y="198"/>
                  </a:cubicBezTo>
                  <a:cubicBezTo>
                    <a:pt x="139" y="183"/>
                    <a:pt x="139" y="183"/>
                    <a:pt x="139" y="183"/>
                  </a:cubicBezTo>
                  <a:cubicBezTo>
                    <a:pt x="175" y="203"/>
                    <a:pt x="175" y="203"/>
                    <a:pt x="175" y="203"/>
                  </a:cubicBezTo>
                  <a:cubicBezTo>
                    <a:pt x="175" y="203"/>
                    <a:pt x="176" y="204"/>
                    <a:pt x="176" y="204"/>
                  </a:cubicBezTo>
                  <a:cubicBezTo>
                    <a:pt x="178" y="204"/>
                    <a:pt x="179" y="203"/>
                    <a:pt x="179" y="202"/>
                  </a:cubicBezTo>
                  <a:cubicBezTo>
                    <a:pt x="180" y="200"/>
                    <a:pt x="180" y="198"/>
                    <a:pt x="178" y="197"/>
                  </a:cubicBezTo>
                  <a:cubicBezTo>
                    <a:pt x="136" y="174"/>
                    <a:pt x="136" y="174"/>
                    <a:pt x="136" y="174"/>
                  </a:cubicBezTo>
                  <a:cubicBezTo>
                    <a:pt x="122" y="124"/>
                    <a:pt x="122" y="124"/>
                    <a:pt x="122" y="124"/>
                  </a:cubicBezTo>
                  <a:cubicBezTo>
                    <a:pt x="142" y="144"/>
                    <a:pt x="142" y="144"/>
                    <a:pt x="142" y="144"/>
                  </a:cubicBezTo>
                  <a:cubicBezTo>
                    <a:pt x="141" y="155"/>
                    <a:pt x="141" y="155"/>
                    <a:pt x="141" y="155"/>
                  </a:cubicBezTo>
                  <a:cubicBezTo>
                    <a:pt x="141" y="157"/>
                    <a:pt x="143" y="159"/>
                    <a:pt x="145" y="159"/>
                  </a:cubicBezTo>
                  <a:cubicBezTo>
                    <a:pt x="145" y="159"/>
                    <a:pt x="145" y="159"/>
                    <a:pt x="145" y="159"/>
                  </a:cubicBezTo>
                  <a:cubicBezTo>
                    <a:pt x="147" y="159"/>
                    <a:pt x="148" y="157"/>
                    <a:pt x="148" y="156"/>
                  </a:cubicBezTo>
                  <a:cubicBezTo>
                    <a:pt x="149" y="150"/>
                    <a:pt x="149" y="150"/>
                    <a:pt x="149" y="150"/>
                  </a:cubicBezTo>
                  <a:cubicBezTo>
                    <a:pt x="156" y="157"/>
                    <a:pt x="156" y="157"/>
                    <a:pt x="156" y="157"/>
                  </a:cubicBezTo>
                  <a:cubicBezTo>
                    <a:pt x="156" y="158"/>
                    <a:pt x="157" y="158"/>
                    <a:pt x="158" y="158"/>
                  </a:cubicBezTo>
                  <a:cubicBezTo>
                    <a:pt x="159" y="158"/>
                    <a:pt x="160" y="158"/>
                    <a:pt x="161" y="157"/>
                  </a:cubicBezTo>
                  <a:cubicBezTo>
                    <a:pt x="162" y="156"/>
                    <a:pt x="162" y="153"/>
                    <a:pt x="160" y="152"/>
                  </a:cubicBezTo>
                  <a:cubicBezTo>
                    <a:pt x="153" y="145"/>
                    <a:pt x="153" y="145"/>
                    <a:pt x="153" y="145"/>
                  </a:cubicBezTo>
                  <a:cubicBezTo>
                    <a:pt x="158" y="143"/>
                    <a:pt x="158" y="143"/>
                    <a:pt x="158" y="143"/>
                  </a:cubicBezTo>
                  <a:cubicBezTo>
                    <a:pt x="160" y="143"/>
                    <a:pt x="161" y="141"/>
                    <a:pt x="161" y="139"/>
                  </a:cubicBezTo>
                  <a:cubicBezTo>
                    <a:pt x="160" y="138"/>
                    <a:pt x="159" y="137"/>
                    <a:pt x="157" y="137"/>
                  </a:cubicBezTo>
                  <a:cubicBezTo>
                    <a:pt x="157" y="137"/>
                    <a:pt x="157" y="137"/>
                    <a:pt x="157" y="137"/>
                  </a:cubicBezTo>
                  <a:cubicBezTo>
                    <a:pt x="147" y="139"/>
                    <a:pt x="147" y="139"/>
                    <a:pt x="147" y="139"/>
                  </a:cubicBezTo>
                  <a:cubicBezTo>
                    <a:pt x="126" y="119"/>
                    <a:pt x="126" y="119"/>
                    <a:pt x="126" y="119"/>
                  </a:cubicBezTo>
                  <a:cubicBezTo>
                    <a:pt x="177" y="132"/>
                    <a:pt x="177" y="132"/>
                    <a:pt x="177" y="132"/>
                  </a:cubicBezTo>
                  <a:cubicBezTo>
                    <a:pt x="202" y="173"/>
                    <a:pt x="202" y="173"/>
                    <a:pt x="202" y="173"/>
                  </a:cubicBezTo>
                  <a:cubicBezTo>
                    <a:pt x="202" y="174"/>
                    <a:pt x="203" y="174"/>
                    <a:pt x="205" y="174"/>
                  </a:cubicBezTo>
                  <a:cubicBezTo>
                    <a:pt x="205" y="174"/>
                    <a:pt x="206" y="174"/>
                    <a:pt x="206" y="174"/>
                  </a:cubicBezTo>
                  <a:cubicBezTo>
                    <a:pt x="208" y="173"/>
                    <a:pt x="208" y="171"/>
                    <a:pt x="207" y="169"/>
                  </a:cubicBezTo>
                  <a:cubicBezTo>
                    <a:pt x="186" y="134"/>
                    <a:pt x="186" y="134"/>
                    <a:pt x="186" y="134"/>
                  </a:cubicBezTo>
                  <a:cubicBezTo>
                    <a:pt x="200" y="137"/>
                    <a:pt x="200" y="137"/>
                    <a:pt x="200" y="137"/>
                  </a:cubicBezTo>
                  <a:cubicBezTo>
                    <a:pt x="201" y="138"/>
                    <a:pt x="201" y="138"/>
                    <a:pt x="201" y="138"/>
                  </a:cubicBezTo>
                  <a:cubicBezTo>
                    <a:pt x="210" y="153"/>
                    <a:pt x="210" y="153"/>
                    <a:pt x="210" y="153"/>
                  </a:cubicBezTo>
                  <a:cubicBezTo>
                    <a:pt x="211" y="154"/>
                    <a:pt x="212" y="154"/>
                    <a:pt x="213" y="154"/>
                  </a:cubicBezTo>
                  <a:cubicBezTo>
                    <a:pt x="214" y="154"/>
                    <a:pt x="214" y="154"/>
                    <a:pt x="215" y="154"/>
                  </a:cubicBezTo>
                  <a:cubicBezTo>
                    <a:pt x="216" y="153"/>
                    <a:pt x="217" y="151"/>
                    <a:pt x="216" y="149"/>
                  </a:cubicBezTo>
                  <a:cubicBezTo>
                    <a:pt x="210" y="140"/>
                    <a:pt x="210" y="140"/>
                    <a:pt x="210" y="140"/>
                  </a:cubicBezTo>
                  <a:cubicBezTo>
                    <a:pt x="224" y="143"/>
                    <a:pt x="224" y="143"/>
                    <a:pt x="224" y="143"/>
                  </a:cubicBezTo>
                  <a:cubicBezTo>
                    <a:pt x="225" y="143"/>
                    <a:pt x="225" y="143"/>
                    <a:pt x="225" y="143"/>
                  </a:cubicBezTo>
                  <a:cubicBezTo>
                    <a:pt x="227" y="143"/>
                    <a:pt x="228" y="142"/>
                    <a:pt x="229" y="141"/>
                  </a:cubicBezTo>
                  <a:cubicBezTo>
                    <a:pt x="229" y="139"/>
                    <a:pt x="228" y="137"/>
                    <a:pt x="226" y="137"/>
                  </a:cubicBezTo>
                  <a:cubicBezTo>
                    <a:pt x="212" y="133"/>
                    <a:pt x="212" y="133"/>
                    <a:pt x="212" y="133"/>
                  </a:cubicBezTo>
                  <a:cubicBezTo>
                    <a:pt x="221" y="128"/>
                    <a:pt x="221" y="128"/>
                    <a:pt x="221" y="128"/>
                  </a:cubicBezTo>
                  <a:cubicBezTo>
                    <a:pt x="223" y="127"/>
                    <a:pt x="223" y="125"/>
                    <a:pt x="222" y="123"/>
                  </a:cubicBezTo>
                  <a:cubicBezTo>
                    <a:pt x="222" y="122"/>
                    <a:pt x="221" y="121"/>
                    <a:pt x="219" y="121"/>
                  </a:cubicBezTo>
                  <a:cubicBezTo>
                    <a:pt x="219" y="121"/>
                    <a:pt x="218" y="121"/>
                    <a:pt x="218" y="122"/>
                  </a:cubicBezTo>
                  <a:cubicBezTo>
                    <a:pt x="203" y="131"/>
                    <a:pt x="203" y="131"/>
                    <a:pt x="203" y="131"/>
                  </a:cubicBezTo>
                  <a:cubicBezTo>
                    <a:pt x="202" y="131"/>
                    <a:pt x="202" y="131"/>
                    <a:pt x="202" y="131"/>
                  </a:cubicBezTo>
                  <a:cubicBezTo>
                    <a:pt x="188" y="127"/>
                    <a:pt x="188" y="127"/>
                    <a:pt x="188" y="127"/>
                  </a:cubicBezTo>
                  <a:cubicBezTo>
                    <a:pt x="223" y="106"/>
                    <a:pt x="223" y="106"/>
                    <a:pt x="223" y="106"/>
                  </a:cubicBezTo>
                  <a:cubicBezTo>
                    <a:pt x="224" y="105"/>
                    <a:pt x="225" y="103"/>
                    <a:pt x="224" y="101"/>
                  </a:cubicBezTo>
                  <a:cubicBezTo>
                    <a:pt x="223" y="100"/>
                    <a:pt x="222" y="100"/>
                    <a:pt x="221" y="100"/>
                  </a:cubicBezTo>
                  <a:cubicBezTo>
                    <a:pt x="220" y="100"/>
                    <a:pt x="220" y="100"/>
                    <a:pt x="219" y="100"/>
                  </a:cubicBezTo>
                  <a:cubicBezTo>
                    <a:pt x="178" y="125"/>
                    <a:pt x="178" y="125"/>
                    <a:pt x="178" y="125"/>
                  </a:cubicBezTo>
                  <a:cubicBezTo>
                    <a:pt x="128" y="113"/>
                    <a:pt x="128" y="113"/>
                    <a:pt x="128" y="113"/>
                  </a:cubicBezTo>
                  <a:cubicBezTo>
                    <a:pt x="155" y="105"/>
                    <a:pt x="155" y="105"/>
                    <a:pt x="155" y="105"/>
                  </a:cubicBezTo>
                  <a:cubicBezTo>
                    <a:pt x="165" y="111"/>
                    <a:pt x="165" y="111"/>
                    <a:pt x="165" y="111"/>
                  </a:cubicBezTo>
                  <a:cubicBezTo>
                    <a:pt x="165" y="111"/>
                    <a:pt x="166" y="112"/>
                    <a:pt x="166" y="112"/>
                  </a:cubicBezTo>
                  <a:cubicBezTo>
                    <a:pt x="168" y="112"/>
                    <a:pt x="169" y="111"/>
                    <a:pt x="169" y="110"/>
                  </a:cubicBezTo>
                  <a:cubicBezTo>
                    <a:pt x="170" y="108"/>
                    <a:pt x="170" y="106"/>
                    <a:pt x="168" y="105"/>
                  </a:cubicBezTo>
                  <a:cubicBezTo>
                    <a:pt x="164" y="102"/>
                    <a:pt x="164" y="102"/>
                    <a:pt x="164" y="102"/>
                  </a:cubicBezTo>
                  <a:cubicBezTo>
                    <a:pt x="173" y="99"/>
                    <a:pt x="173" y="99"/>
                    <a:pt x="173" y="99"/>
                  </a:cubicBezTo>
                  <a:cubicBezTo>
                    <a:pt x="175" y="99"/>
                    <a:pt x="176" y="97"/>
                    <a:pt x="176" y="95"/>
                  </a:cubicBezTo>
                  <a:cubicBezTo>
                    <a:pt x="175" y="94"/>
                    <a:pt x="174" y="93"/>
                    <a:pt x="172" y="93"/>
                  </a:cubicBezTo>
                  <a:cubicBezTo>
                    <a:pt x="172" y="93"/>
                    <a:pt x="172" y="93"/>
                    <a:pt x="171" y="93"/>
                  </a:cubicBezTo>
                  <a:cubicBezTo>
                    <a:pt x="161" y="96"/>
                    <a:pt x="161" y="96"/>
                    <a:pt x="161" y="96"/>
                  </a:cubicBezTo>
                  <a:cubicBezTo>
                    <a:pt x="163" y="91"/>
                    <a:pt x="163" y="91"/>
                    <a:pt x="163" y="91"/>
                  </a:cubicBezTo>
                  <a:cubicBezTo>
                    <a:pt x="163" y="89"/>
                    <a:pt x="162" y="87"/>
                    <a:pt x="161" y="87"/>
                  </a:cubicBezTo>
                  <a:cubicBezTo>
                    <a:pt x="160" y="86"/>
                    <a:pt x="160" y="86"/>
                    <a:pt x="159" y="86"/>
                  </a:cubicBezTo>
                  <a:cubicBezTo>
                    <a:pt x="158" y="86"/>
                    <a:pt x="157" y="87"/>
                    <a:pt x="156" y="89"/>
                  </a:cubicBezTo>
                  <a:cubicBezTo>
                    <a:pt x="153" y="98"/>
                    <a:pt x="153" y="98"/>
                    <a:pt x="153" y="98"/>
                  </a:cubicBezTo>
                  <a:cubicBezTo>
                    <a:pt x="126" y="106"/>
                    <a:pt x="126" y="106"/>
                    <a:pt x="126" y="106"/>
                  </a:cubicBezTo>
                  <a:cubicBezTo>
                    <a:pt x="162" y="69"/>
                    <a:pt x="162" y="69"/>
                    <a:pt x="162" y="69"/>
                  </a:cubicBezTo>
                  <a:cubicBezTo>
                    <a:pt x="210" y="68"/>
                    <a:pt x="210" y="68"/>
                    <a:pt x="210" y="68"/>
                  </a:cubicBezTo>
                  <a:cubicBezTo>
                    <a:pt x="212" y="68"/>
                    <a:pt x="213" y="66"/>
                    <a:pt x="213" y="64"/>
                  </a:cubicBezTo>
                  <a:cubicBezTo>
                    <a:pt x="213" y="62"/>
                    <a:pt x="211" y="61"/>
                    <a:pt x="210" y="61"/>
                  </a:cubicBezTo>
                  <a:cubicBezTo>
                    <a:pt x="210" y="61"/>
                    <a:pt x="210" y="61"/>
                    <a:pt x="210" y="61"/>
                  </a:cubicBezTo>
                  <a:cubicBezTo>
                    <a:pt x="168" y="62"/>
                    <a:pt x="168" y="62"/>
                    <a:pt x="168" y="62"/>
                  </a:cubicBezTo>
                  <a:cubicBezTo>
                    <a:pt x="179" y="51"/>
                    <a:pt x="179" y="51"/>
                    <a:pt x="179" y="51"/>
                  </a:cubicBezTo>
                  <a:cubicBezTo>
                    <a:pt x="179" y="51"/>
                    <a:pt x="179" y="51"/>
                    <a:pt x="179" y="51"/>
                  </a:cubicBezTo>
                  <a:cubicBezTo>
                    <a:pt x="197" y="50"/>
                    <a:pt x="197" y="50"/>
                    <a:pt x="197" y="50"/>
                  </a:cubicBezTo>
                  <a:cubicBezTo>
                    <a:pt x="199" y="50"/>
                    <a:pt x="200" y="49"/>
                    <a:pt x="200" y="47"/>
                  </a:cubicBezTo>
                  <a:cubicBezTo>
                    <a:pt x="200" y="45"/>
                    <a:pt x="198" y="44"/>
                    <a:pt x="197" y="44"/>
                  </a:cubicBezTo>
                  <a:cubicBezTo>
                    <a:pt x="197" y="44"/>
                    <a:pt x="197" y="44"/>
                    <a:pt x="197" y="44"/>
                  </a:cubicBezTo>
                  <a:cubicBezTo>
                    <a:pt x="186" y="44"/>
                    <a:pt x="186" y="44"/>
                    <a:pt x="186" y="44"/>
                  </a:cubicBezTo>
                  <a:cubicBezTo>
                    <a:pt x="196" y="33"/>
                    <a:pt x="196" y="33"/>
                    <a:pt x="196" y="33"/>
                  </a:cubicBezTo>
                  <a:cubicBezTo>
                    <a:pt x="197" y="32"/>
                    <a:pt x="197" y="30"/>
                    <a:pt x="196" y="28"/>
                  </a:cubicBezTo>
                  <a:cubicBezTo>
                    <a:pt x="195" y="28"/>
                    <a:pt x="194" y="27"/>
                    <a:pt x="193" y="27"/>
                  </a:cubicBezTo>
                  <a:cubicBezTo>
                    <a:pt x="192" y="27"/>
                    <a:pt x="192" y="28"/>
                    <a:pt x="191" y="28"/>
                  </a:cubicBezTo>
                  <a:cubicBezTo>
                    <a:pt x="181" y="39"/>
                    <a:pt x="181" y="39"/>
                    <a:pt x="181" y="39"/>
                  </a:cubicBezTo>
                  <a:cubicBezTo>
                    <a:pt x="180" y="28"/>
                    <a:pt x="180" y="28"/>
                    <a:pt x="180" y="28"/>
                  </a:cubicBezTo>
                  <a:cubicBezTo>
                    <a:pt x="180" y="26"/>
                    <a:pt x="179" y="25"/>
                    <a:pt x="177" y="25"/>
                  </a:cubicBezTo>
                  <a:cubicBezTo>
                    <a:pt x="177" y="25"/>
                    <a:pt x="177" y="25"/>
                    <a:pt x="177" y="25"/>
                  </a:cubicBezTo>
                  <a:cubicBezTo>
                    <a:pt x="175" y="25"/>
                    <a:pt x="174" y="26"/>
                    <a:pt x="174" y="28"/>
                  </a:cubicBezTo>
                  <a:cubicBezTo>
                    <a:pt x="174" y="46"/>
                    <a:pt x="174" y="46"/>
                    <a:pt x="174" y="46"/>
                  </a:cubicBezTo>
                  <a:cubicBezTo>
                    <a:pt x="174" y="46"/>
                    <a:pt x="174" y="46"/>
                    <a:pt x="174" y="46"/>
                  </a:cubicBezTo>
                  <a:cubicBezTo>
                    <a:pt x="164" y="57"/>
                    <a:pt x="164" y="57"/>
                    <a:pt x="164" y="57"/>
                  </a:cubicBezTo>
                  <a:cubicBezTo>
                    <a:pt x="163" y="16"/>
                    <a:pt x="163" y="16"/>
                    <a:pt x="163" y="16"/>
                  </a:cubicBezTo>
                  <a:cubicBezTo>
                    <a:pt x="163" y="14"/>
                    <a:pt x="161" y="13"/>
                    <a:pt x="159" y="13"/>
                  </a:cubicBezTo>
                  <a:cubicBezTo>
                    <a:pt x="159" y="13"/>
                    <a:pt x="159" y="13"/>
                    <a:pt x="159" y="13"/>
                  </a:cubicBezTo>
                  <a:cubicBezTo>
                    <a:pt x="157" y="13"/>
                    <a:pt x="156" y="14"/>
                    <a:pt x="156" y="16"/>
                  </a:cubicBezTo>
                  <a:cubicBezTo>
                    <a:pt x="157" y="64"/>
                    <a:pt x="157" y="64"/>
                    <a:pt x="157" y="64"/>
                  </a:cubicBezTo>
                  <a:cubicBezTo>
                    <a:pt x="121" y="102"/>
                    <a:pt x="121" y="102"/>
                    <a:pt x="121" y="102"/>
                  </a:cubicBezTo>
                  <a:cubicBezTo>
                    <a:pt x="128" y="74"/>
                    <a:pt x="128" y="74"/>
                    <a:pt x="128" y="74"/>
                  </a:cubicBezTo>
                  <a:cubicBezTo>
                    <a:pt x="138" y="69"/>
                    <a:pt x="138" y="69"/>
                    <a:pt x="138" y="69"/>
                  </a:cubicBezTo>
                  <a:cubicBezTo>
                    <a:pt x="139" y="68"/>
                    <a:pt x="140" y="66"/>
                    <a:pt x="139" y="64"/>
                  </a:cubicBezTo>
                  <a:cubicBezTo>
                    <a:pt x="139" y="63"/>
                    <a:pt x="138" y="62"/>
                    <a:pt x="136" y="62"/>
                  </a:cubicBezTo>
                  <a:cubicBezTo>
                    <a:pt x="136" y="62"/>
                    <a:pt x="135" y="63"/>
                    <a:pt x="135" y="63"/>
                  </a:cubicBezTo>
                  <a:cubicBezTo>
                    <a:pt x="130" y="65"/>
                    <a:pt x="130" y="65"/>
                    <a:pt x="130" y="65"/>
                  </a:cubicBezTo>
                  <a:cubicBezTo>
                    <a:pt x="132" y="56"/>
                    <a:pt x="132" y="56"/>
                    <a:pt x="132" y="56"/>
                  </a:cubicBezTo>
                  <a:cubicBezTo>
                    <a:pt x="133" y="54"/>
                    <a:pt x="132" y="52"/>
                    <a:pt x="130" y="52"/>
                  </a:cubicBezTo>
                  <a:cubicBezTo>
                    <a:pt x="129" y="51"/>
                    <a:pt x="129" y="51"/>
                    <a:pt x="129" y="51"/>
                  </a:cubicBezTo>
                  <a:cubicBezTo>
                    <a:pt x="127" y="51"/>
                    <a:pt x="126" y="52"/>
                    <a:pt x="126" y="54"/>
                  </a:cubicBezTo>
                  <a:cubicBezTo>
                    <a:pt x="123" y="64"/>
                    <a:pt x="123" y="64"/>
                    <a:pt x="123" y="64"/>
                  </a:cubicBezTo>
                  <a:cubicBezTo>
                    <a:pt x="119" y="60"/>
                    <a:pt x="119" y="60"/>
                    <a:pt x="119" y="60"/>
                  </a:cubicBezTo>
                  <a:cubicBezTo>
                    <a:pt x="119" y="60"/>
                    <a:pt x="118" y="59"/>
                    <a:pt x="117" y="59"/>
                  </a:cubicBezTo>
                  <a:cubicBezTo>
                    <a:pt x="116" y="59"/>
                    <a:pt x="115" y="60"/>
                    <a:pt x="115" y="60"/>
                  </a:cubicBezTo>
                  <a:cubicBezTo>
                    <a:pt x="113" y="61"/>
                    <a:pt x="113" y="64"/>
                    <a:pt x="114" y="65"/>
                  </a:cubicBezTo>
                  <a:cubicBezTo>
                    <a:pt x="121" y="72"/>
                    <a:pt x="121" y="72"/>
                    <a:pt x="121" y="72"/>
                  </a:cubicBezTo>
                  <a:cubicBezTo>
                    <a:pt x="114" y="100"/>
                    <a:pt x="114" y="100"/>
                    <a:pt x="114" y="100"/>
                  </a:cubicBezTo>
                  <a:cubicBezTo>
                    <a:pt x="100" y="50"/>
                    <a:pt x="100" y="50"/>
                    <a:pt x="100" y="50"/>
                  </a:cubicBezTo>
                  <a:cubicBezTo>
                    <a:pt x="123" y="8"/>
                    <a:pt x="123" y="8"/>
                    <a:pt x="123" y="8"/>
                  </a:cubicBezTo>
                  <a:cubicBezTo>
                    <a:pt x="124" y="6"/>
                    <a:pt x="123" y="4"/>
                    <a:pt x="121" y="4"/>
                  </a:cubicBezTo>
                  <a:cubicBezTo>
                    <a:pt x="121" y="3"/>
                    <a:pt x="120" y="3"/>
                    <a:pt x="120" y="3"/>
                  </a:cubicBezTo>
                  <a:cubicBezTo>
                    <a:pt x="119" y="3"/>
                    <a:pt x="117" y="4"/>
                    <a:pt x="117" y="5"/>
                  </a:cubicBezTo>
                  <a:cubicBezTo>
                    <a:pt x="97" y="41"/>
                    <a:pt x="97" y="41"/>
                    <a:pt x="97" y="41"/>
                  </a:cubicBezTo>
                  <a:cubicBezTo>
                    <a:pt x="93" y="27"/>
                    <a:pt x="93" y="27"/>
                    <a:pt x="93" y="27"/>
                  </a:cubicBezTo>
                  <a:cubicBezTo>
                    <a:pt x="93" y="26"/>
                    <a:pt x="93" y="26"/>
                    <a:pt x="93" y="26"/>
                  </a:cubicBezTo>
                  <a:cubicBezTo>
                    <a:pt x="101" y="11"/>
                    <a:pt x="101" y="11"/>
                    <a:pt x="101" y="11"/>
                  </a:cubicBezTo>
                  <a:cubicBezTo>
                    <a:pt x="102" y="9"/>
                    <a:pt x="102" y="7"/>
                    <a:pt x="100" y="6"/>
                  </a:cubicBezTo>
                  <a:cubicBezTo>
                    <a:pt x="99" y="6"/>
                    <a:pt x="99" y="6"/>
                    <a:pt x="98" y="6"/>
                  </a:cubicBezTo>
                  <a:cubicBezTo>
                    <a:pt x="97" y="6"/>
                    <a:pt x="96" y="6"/>
                    <a:pt x="95" y="7"/>
                  </a:cubicBezTo>
                  <a:cubicBezTo>
                    <a:pt x="90" y="17"/>
                    <a:pt x="90" y="17"/>
                    <a:pt x="90" y="17"/>
                  </a:cubicBezTo>
                  <a:cubicBezTo>
                    <a:pt x="86" y="3"/>
                    <a:pt x="86" y="3"/>
                    <a:pt x="86" y="3"/>
                  </a:cubicBezTo>
                  <a:cubicBezTo>
                    <a:pt x="86" y="1"/>
                    <a:pt x="84" y="0"/>
                    <a:pt x="83"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cxnSp>
        <p:nvCxnSpPr>
          <p:cNvPr id="15" name="直接连接符 219"/>
          <p:cNvCxnSpPr>
            <a:cxnSpLocks noChangeShapeType="1"/>
          </p:cNvCxnSpPr>
          <p:nvPr/>
        </p:nvCxnSpPr>
        <p:spPr bwMode="auto">
          <a:xfrm flipV="1">
            <a:off x="11539538" y="590550"/>
            <a:ext cx="0" cy="1266825"/>
          </a:xfrm>
          <a:prstGeom prst="line">
            <a:avLst/>
          </a:prstGeom>
          <a:noFill/>
          <a:ln w="25400">
            <a:solidFill>
              <a:srgbClr val="FBF7EC"/>
            </a:solidFill>
            <a:round/>
          </a:ln>
          <a:extLst>
            <a:ext uri="{909E8E84-426E-40DD-AFC4-6F175D3DCCD1}">
              <a14:hiddenFill xmlns:a14="http://schemas.microsoft.com/office/drawing/2010/main">
                <a:noFill/>
              </a14:hiddenFill>
            </a:ext>
          </a:extLst>
        </p:spPr>
      </p:cxnSp>
      <p:pic>
        <p:nvPicPr>
          <p:cNvPr id="16"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0"/>
            <a:ext cx="67881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700463"/>
            <a:ext cx="67881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nvPr>
        </p:nvSpPr>
        <p:spPr>
          <a:xfrm>
            <a:off x="4922104" y="1979388"/>
            <a:ext cx="5660855" cy="1614263"/>
          </a:xfrm>
        </p:spPr>
        <p:txBody>
          <a:bodyPr/>
          <a:lstStyle>
            <a:lvl1pPr>
              <a:defRPr sz="9600">
                <a:solidFill>
                  <a:srgbClr val="A38B75"/>
                </a:solidFill>
              </a:defRPr>
            </a:lvl1pPr>
          </a:lstStyle>
          <a:p>
            <a:r>
              <a:rPr lang="zh-CN" altLang="en-US" dirty="0"/>
              <a:t>编辑标题</a:t>
            </a:r>
          </a:p>
        </p:txBody>
      </p:sp>
      <p:sp>
        <p:nvSpPr>
          <p:cNvPr id="19" name="副标题 2"/>
          <p:cNvSpPr>
            <a:spLocks noGrp="1"/>
          </p:cNvSpPr>
          <p:nvPr>
            <p:ph type="subTitle" idx="1" hasCustomPrompt="1"/>
          </p:nvPr>
        </p:nvSpPr>
        <p:spPr>
          <a:xfrm>
            <a:off x="4922104" y="3657229"/>
            <a:ext cx="5660855" cy="673987"/>
          </a:xfrm>
        </p:spPr>
        <p:txBody>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p>
        </p:txBody>
      </p:sp>
      <p:sp>
        <p:nvSpPr>
          <p:cNvPr id="20" name="文本占位符 2"/>
          <p:cNvSpPr>
            <a:spLocks noGrp="1"/>
          </p:cNvSpPr>
          <p:nvPr>
            <p:ph type="body" idx="13"/>
          </p:nvPr>
        </p:nvSpPr>
        <p:spPr>
          <a:xfrm>
            <a:off x="4929141" y="4409956"/>
            <a:ext cx="5653818" cy="695830"/>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8" name="日期占位符 3"/>
          <p:cNvSpPr>
            <a:spLocks noGrp="1"/>
          </p:cNvSpPr>
          <p:nvPr>
            <p:ph type="dt" sz="half" idx="14"/>
          </p:nvPr>
        </p:nvSpPr>
        <p:spPr/>
        <p:txBody>
          <a:bodyPr/>
          <a:lstStyle>
            <a:lvl1pPr>
              <a:defRPr/>
            </a:lvl1pPr>
          </a:lstStyle>
          <a:p>
            <a:pPr>
              <a:defRPr/>
            </a:pPr>
            <a:fld id="{70F4EDE6-B39A-487A-BD25-2CA3C385AD73}" type="datetimeFigureOut">
              <a:rPr lang="zh-CN" altLang="en-US"/>
              <a:t>2018/1/3</a:t>
            </a:fld>
            <a:endParaRPr lang="zh-CN" altLang="en-US"/>
          </a:p>
        </p:txBody>
      </p:sp>
      <p:sp>
        <p:nvSpPr>
          <p:cNvPr id="21" name="页脚占位符 4"/>
          <p:cNvSpPr>
            <a:spLocks noGrp="1"/>
          </p:cNvSpPr>
          <p:nvPr>
            <p:ph type="ftr" sz="quarter" idx="15"/>
          </p:nvPr>
        </p:nvSpPr>
        <p:spPr/>
        <p:txBody>
          <a:bodyPr/>
          <a:lstStyle>
            <a:lvl1pPr>
              <a:defRPr/>
            </a:lvl1pPr>
          </a:lstStyle>
          <a:p>
            <a:pPr>
              <a:defRPr/>
            </a:pPr>
            <a:endParaRPr lang="zh-CN" altLang="en-US"/>
          </a:p>
        </p:txBody>
      </p:sp>
      <p:sp>
        <p:nvSpPr>
          <p:cNvPr id="22" name="灯片编号占位符 5"/>
          <p:cNvSpPr>
            <a:spLocks noGrp="1"/>
          </p:cNvSpPr>
          <p:nvPr>
            <p:ph type="sldNum" sz="quarter" idx="16"/>
          </p:nvPr>
        </p:nvSpPr>
        <p:spPr/>
        <p:txBody>
          <a:bodyPr/>
          <a:lstStyle>
            <a:lvl1pPr>
              <a:defRPr/>
            </a:lvl1pPr>
          </a:lstStyle>
          <a:p>
            <a:pPr>
              <a:defRPr/>
            </a:pPr>
            <a:fld id="{47853AF9-7462-4546-BD27-064F3E36D796}"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ABDBFA7-11BE-4737-B6C1-BA78D0F4D29C}" type="datetimeFigureOut">
              <a:rPr lang="zh-CN" altLang="en-US"/>
              <a:t>2018/1/3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26CEF2A-4FEA-4666-97C4-B71E432AF37F}"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lstStyle>
            <a:lvl1pPr>
              <a:defRPr sz="3200">
                <a:solidFill>
                  <a:srgbClr val="A38B75"/>
                </a:solidFill>
              </a:defRPr>
            </a:lvl1pPr>
          </a:lstStyle>
          <a:p>
            <a:r>
              <a:rPr lang="zh-CN" altLang="en-US" dirty="0"/>
              <a:t>单击此处编辑母版标题样式</a:t>
            </a:r>
          </a:p>
        </p:txBody>
      </p:sp>
      <p:sp>
        <p:nvSpPr>
          <p:cNvPr id="3" name="图片占位符 2"/>
          <p:cNvSpPr>
            <a:spLocks noGrp="1"/>
          </p:cNvSpPr>
          <p:nvPr>
            <p:ph type="pic" idx="1"/>
          </p:nvPr>
        </p:nvSpPr>
        <p:spPr>
          <a:xfrm>
            <a:off x="5183188" y="457201"/>
            <a:ext cx="6172200" cy="540385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nchor="t"/>
          <a:lstStyle>
            <a:lvl1pPr marL="0" indent="0">
              <a:lnSpc>
                <a:spcPct val="12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97E3145-7DAF-4E10-B1AC-C1F36D2806C4}" type="datetimeFigureOut">
              <a:rPr lang="zh-CN" altLang="en-US"/>
              <a:t>2018/1/3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ED52480-7345-440B-8741-7DB767B74896}"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3BAEF7E-479D-4EFC-9CB5-473124B6B1C6}" type="datetimeFigureOut">
              <a:rPr lang="zh-CN" altLang="en-US"/>
              <a:t>2018/1/3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668BEF2-D0CA-4E99-98ED-42C2F79EE00A}"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custDataLst>
              <p:tags r:id="rId12"/>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custDataLst>
              <p:tags r:id="rId13"/>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876982F-8771-4BE7-B9AD-2288B8EA610C}" type="datetimeFigureOut">
              <a:rPr lang="zh-CN" altLang="en-US"/>
              <a:t>2018/1/3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0FA0742C-0B35-4EFD-8103-6F8FE977C3D3}" type="slidenum">
              <a:rPr lang="zh-CN" altLang="en-US"/>
              <a:t>‹#›</a:t>
            </a:fld>
            <a:endParaRPr lang="zh-CN" altLang="en-US"/>
          </a:p>
        </p:txBody>
      </p:sp>
      <p:sp>
        <p:nvSpPr>
          <p:cNvPr id="2"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lnSpc>
          <a:spcPct val="120000"/>
        </a:lnSpc>
        <a:spcBef>
          <a:spcPct val="0"/>
        </a:spcBef>
        <a:spcAft>
          <a:spcPct val="0"/>
        </a:spcAft>
        <a:defRPr sz="3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228600" indent="-228600" algn="l" rtl="0" eaLnBrk="0" fontAlgn="base" hangingPunct="0">
        <a:lnSpc>
          <a:spcPct val="12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2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2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2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12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3.xml"/><Relationship Id="rId5" Type="http://schemas.microsoft.com/office/2007/relationships/hdphoto" Target="../media/hdphoto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27"/>
          <p:cNvSpPr txBox="1">
            <a:spLocks noChangeArrowheads="1"/>
          </p:cNvSpPr>
          <p:nvPr/>
        </p:nvSpPr>
        <p:spPr bwMode="auto">
          <a:xfrm>
            <a:off x="494665" y="4738370"/>
            <a:ext cx="5838825" cy="706755"/>
          </a:xfrm>
          <a:prstGeom prst="rect">
            <a:avLst/>
          </a:prstGeom>
          <a:solidFill>
            <a:srgbClr val="775F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nSpc>
                <a:spcPct val="100000"/>
              </a:lnSpc>
              <a:spcBef>
                <a:spcPct val="0"/>
              </a:spcBef>
              <a:buFontTx/>
              <a:buNone/>
            </a:pPr>
            <a:r>
              <a:rPr lang="zh-CN" altLang="en-US" sz="2000" b="1" dirty="0">
                <a:solidFill>
                  <a:schemeClr val="bg1"/>
                </a:solidFill>
                <a:latin typeface="方正兰亭超细黑简体" panose="02000000000000000000" pitchFamily="2" charset="-122"/>
                <a:ea typeface="方正兰亭超细黑简体" panose="02000000000000000000" pitchFamily="2" charset="-122"/>
              </a:rPr>
              <a:t>汇报小组：第</a:t>
            </a: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3</a:t>
            </a:r>
            <a:r>
              <a:rPr lang="zh-CN" altLang="en-US" sz="2000" b="1" dirty="0">
                <a:solidFill>
                  <a:schemeClr val="bg1"/>
                </a:solidFill>
                <a:latin typeface="方正兰亭超细黑简体" panose="02000000000000000000" pitchFamily="2" charset="-122"/>
                <a:ea typeface="方正兰亭超细黑简体" panose="02000000000000000000" pitchFamily="2" charset="-122"/>
              </a:rPr>
              <a:t>组</a:t>
            </a:r>
          </a:p>
          <a:p>
            <a:pPr>
              <a:lnSpc>
                <a:spcPct val="100000"/>
              </a:lnSpc>
              <a:spcBef>
                <a:spcPct val="0"/>
              </a:spcBef>
              <a:buFontTx/>
              <a:buNone/>
            </a:pPr>
            <a:r>
              <a:rPr lang="zh-CN" altLang="en-US" sz="2000" b="1" dirty="0">
                <a:solidFill>
                  <a:schemeClr val="bg1"/>
                </a:solidFill>
                <a:latin typeface="方正兰亭超细黑简体" panose="02000000000000000000" pitchFamily="2" charset="-122"/>
                <a:ea typeface="方正兰亭超细黑简体" panose="02000000000000000000" pitchFamily="2" charset="-122"/>
              </a:rPr>
              <a:t>组员：李靖 朱述欣 刘昭凤 吴小菁 张敏 施罗霞</a:t>
            </a:r>
          </a:p>
        </p:txBody>
      </p:sp>
      <p:sp>
        <p:nvSpPr>
          <p:cNvPr id="6147" name="标题 1"/>
          <p:cNvSpPr>
            <a:spLocks noGrp="1"/>
          </p:cNvSpPr>
          <p:nvPr>
            <p:ph type="ctrTitle"/>
          </p:nvPr>
        </p:nvSpPr>
        <p:spPr>
          <a:xfrm>
            <a:off x="346075" y="3022600"/>
            <a:ext cx="8264525" cy="1069975"/>
          </a:xfrm>
        </p:spPr>
        <p:txBody>
          <a:bodyPr/>
          <a:lstStyle/>
          <a:p>
            <a:r>
              <a:rPr lang="zh-CN" altLang="en-US" dirty="0">
                <a:solidFill>
                  <a:srgbClr val="4E3620"/>
                </a:solidFill>
                <a:latin typeface="方正兰亭黑简体"/>
                <a:ea typeface="方正兰亭黑简体"/>
                <a:cs typeface="方正兰亭黑简体"/>
              </a:rPr>
              <a:t>图书信息管理系统</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p:nvPr/>
        </p:nvSpPr>
        <p:spPr>
          <a:xfrm>
            <a:off x="4531995" y="1355725"/>
            <a:ext cx="7481570" cy="4368800"/>
          </a:xfrm>
          <a:prstGeom prst="rect">
            <a:avLst/>
          </a:prstGeom>
          <a:solidFill>
            <a:srgbClr val="F7F7E8"/>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solidFill>
                <a:srgbClr val="5D676A"/>
              </a:solidFill>
              <a:latin typeface="微软雅黑" panose="020B0503020204020204" charset="-122"/>
              <a:ea typeface="微软雅黑" panose="020B0503020204020204" charset="-122"/>
            </a:endParaRPr>
          </a:p>
        </p:txBody>
      </p:sp>
      <p:sp>
        <p:nvSpPr>
          <p:cNvPr id="9232" name="文本框 28"/>
          <p:cNvSpPr txBox="1">
            <a:spLocks noChangeArrowheads="1"/>
          </p:cNvSpPr>
          <p:nvPr/>
        </p:nvSpPr>
        <p:spPr bwMode="auto">
          <a:xfrm>
            <a:off x="694055" y="449580"/>
            <a:ext cx="20320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dirty="0">
                <a:solidFill>
                  <a:srgbClr val="785F49"/>
                </a:solidFill>
                <a:latin typeface="微软雅黑" panose="020B0503020204020204" charset="-122"/>
                <a:ea typeface="微软雅黑" panose="020B0503020204020204" charset="-122"/>
              </a:rPr>
              <a:t>登录：</a:t>
            </a:r>
          </a:p>
        </p:txBody>
      </p:sp>
      <p:pic>
        <p:nvPicPr>
          <p:cNvPr id="14" name="图片占位符 13" descr="D:\学科\大三上\新建文件夹\登录.jpg登录"/>
          <p:cNvPicPr>
            <a:picLocks noGrp="1"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444500" y="1316990"/>
            <a:ext cx="4025900" cy="4482465"/>
          </a:xfrm>
          <a:prstGeom prst="rect">
            <a:avLst/>
          </a:prstGeom>
          <a:noFill/>
          <a:ln>
            <a:noFill/>
          </a:ln>
        </p:spPr>
      </p:pic>
      <p:sp>
        <p:nvSpPr>
          <p:cNvPr id="2" name="文本框 1"/>
          <p:cNvSpPr txBox="1"/>
          <p:nvPr/>
        </p:nvSpPr>
        <p:spPr>
          <a:xfrm>
            <a:off x="5233035" y="2051050"/>
            <a:ext cx="4445000" cy="2030095"/>
          </a:xfrm>
          <a:prstGeom prst="rect">
            <a:avLst/>
          </a:prstGeom>
          <a:noFill/>
        </p:spPr>
        <p:txBody>
          <a:bodyPr wrap="square" rtlCol="0">
            <a:spAutoFit/>
          </a:bodyPr>
          <a:lstStyle/>
          <a:p>
            <a:r>
              <a:rPr lang="zh-CN" altLang="en-US" dirty="0"/>
              <a:t>在文本框中输入正确的用户名与密码，点击登陆或</a:t>
            </a:r>
            <a:r>
              <a:rPr lang="en-US" altLang="zh-CN" dirty="0"/>
              <a:t>enter</a:t>
            </a:r>
            <a:r>
              <a:rPr lang="zh-CN" altLang="en-US" dirty="0"/>
              <a:t>键，成功</a:t>
            </a:r>
            <a:r>
              <a:rPr lang="zh-CN" altLang="en-US" u="heavy" dirty="0"/>
              <a:t>可</a:t>
            </a:r>
            <a:r>
              <a:rPr lang="zh-CN" altLang="en-US" dirty="0"/>
              <a:t>登录进入图书信息管理系统的操作界面。</a:t>
            </a:r>
          </a:p>
          <a:p>
            <a:r>
              <a:rPr lang="zh-CN" altLang="en-US" dirty="0"/>
              <a:t>若输入信息有误，登录时会跳转出提示框</a:t>
            </a:r>
            <a:r>
              <a:rPr lang="en-US" altLang="zh-CN" dirty="0"/>
              <a:t>“</a:t>
            </a:r>
            <a:r>
              <a:rPr lang="zh-CN" altLang="en-US" dirty="0"/>
              <a:t>用户名或密码有误。</a:t>
            </a:r>
          </a:p>
          <a:p>
            <a:r>
              <a:rPr lang="zh-CN" altLang="en-US" dirty="0"/>
              <a:t>重新登陆时可点击重置，清空文本框，重新输入。</a:t>
            </a:r>
            <a:endParaRPr lang="en-US" altLang="zh-CN" dirty="0"/>
          </a:p>
        </p:txBody>
      </p:sp>
    </p:spTree>
    <p:custDataLst>
      <p:tags r:id="rId1"/>
    </p:custDataLst>
  </p:cSld>
  <p:clrMapOvr>
    <a:masterClrMapping/>
  </p:clrMapOvr>
  <p:transition advTm="3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文本框 28"/>
          <p:cNvSpPr txBox="1">
            <a:spLocks noChangeArrowheads="1"/>
          </p:cNvSpPr>
          <p:nvPr/>
        </p:nvSpPr>
        <p:spPr bwMode="auto">
          <a:xfrm>
            <a:off x="694055" y="449580"/>
            <a:ext cx="37211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dirty="0">
                <a:solidFill>
                  <a:srgbClr val="785F49"/>
                </a:solidFill>
                <a:latin typeface="微软雅黑" panose="020B0503020204020204" charset="-122"/>
                <a:ea typeface="微软雅黑" panose="020B0503020204020204" charset="-122"/>
              </a:rPr>
              <a:t>图书类别管理：</a:t>
            </a:r>
          </a:p>
        </p:txBody>
      </p:sp>
      <p:sp>
        <p:nvSpPr>
          <p:cNvPr id="2" name="文本框 1"/>
          <p:cNvSpPr txBox="1"/>
          <p:nvPr/>
        </p:nvSpPr>
        <p:spPr>
          <a:xfrm>
            <a:off x="511175" y="4818380"/>
            <a:ext cx="4445000" cy="645160"/>
          </a:xfrm>
          <a:prstGeom prst="rect">
            <a:avLst/>
          </a:prstGeom>
          <a:noFill/>
        </p:spPr>
        <p:txBody>
          <a:bodyPr wrap="square" rtlCol="0">
            <a:spAutoFit/>
          </a:bodyPr>
          <a:lstStyle/>
          <a:p>
            <a:r>
              <a:rPr lang="zh-CN" altLang="en-US"/>
              <a:t>单击选中所要操作的图书，根据所要操作的目的，可进行删除、修改操作。</a:t>
            </a:r>
          </a:p>
        </p:txBody>
      </p:sp>
      <p:pic>
        <p:nvPicPr>
          <p:cNvPr id="3" name="图片占位符 13" descr="D:\学科\大三上\新建文件夹\图书类别修改与删除.jpg图书类别修改与删除"/>
          <p:cNvPicPr>
            <a:picLocks noGrp="1" noChangeAspect="1"/>
          </p:cNvPicPr>
          <p:nvPr/>
        </p:nvPicPr>
        <p:blipFill>
          <a:blip r:embed="rId4"/>
          <a:srcRect/>
          <a:stretch>
            <a:fillRect/>
          </a:stretch>
        </p:blipFill>
        <p:spPr>
          <a:xfrm>
            <a:off x="511175" y="1369378"/>
            <a:ext cx="4025900" cy="3234690"/>
          </a:xfrm>
          <a:prstGeom prst="rect">
            <a:avLst/>
          </a:prstGeom>
          <a:noFill/>
          <a:ln>
            <a:noFill/>
          </a:ln>
        </p:spPr>
      </p:pic>
      <p:pic>
        <p:nvPicPr>
          <p:cNvPr id="5" name="图片 4" descr="图书类别添加"/>
          <p:cNvPicPr>
            <a:picLocks noChangeAspect="1"/>
          </p:cNvPicPr>
          <p:nvPr/>
        </p:nvPicPr>
        <p:blipFill>
          <a:blip r:embed="rId5"/>
          <a:stretch>
            <a:fillRect/>
          </a:stretch>
        </p:blipFill>
        <p:spPr>
          <a:xfrm>
            <a:off x="7025005" y="3177540"/>
            <a:ext cx="4516755" cy="3168015"/>
          </a:xfrm>
          <a:prstGeom prst="rect">
            <a:avLst/>
          </a:prstGeom>
        </p:spPr>
      </p:pic>
      <p:sp>
        <p:nvSpPr>
          <p:cNvPr id="7" name="文本框 6"/>
          <p:cNvSpPr txBox="1"/>
          <p:nvPr/>
        </p:nvSpPr>
        <p:spPr>
          <a:xfrm>
            <a:off x="6982143" y="2087245"/>
            <a:ext cx="4445000" cy="645160"/>
          </a:xfrm>
          <a:prstGeom prst="rect">
            <a:avLst/>
          </a:prstGeom>
          <a:noFill/>
        </p:spPr>
        <p:txBody>
          <a:bodyPr wrap="square" rtlCol="0">
            <a:spAutoFit/>
          </a:bodyPr>
          <a:lstStyle/>
          <a:p>
            <a:r>
              <a:rPr lang="zh-CN" altLang="en-US" dirty="0"/>
              <a:t>可在文本框中直接输入所要添加的图书类别，点击保存，即可完成添加操作。</a:t>
            </a:r>
          </a:p>
        </p:txBody>
      </p:sp>
    </p:spTree>
    <p:custDataLst>
      <p:tags r:id="rId1"/>
    </p:custDataLst>
  </p:cSld>
  <p:clrMapOvr>
    <a:masterClrMapping/>
  </p:clrMapOvr>
  <p:transition advTm="3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文本框 28"/>
          <p:cNvSpPr txBox="1">
            <a:spLocks noChangeArrowheads="1"/>
          </p:cNvSpPr>
          <p:nvPr/>
        </p:nvSpPr>
        <p:spPr bwMode="auto">
          <a:xfrm>
            <a:off x="694055" y="449580"/>
            <a:ext cx="37211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dirty="0">
                <a:solidFill>
                  <a:srgbClr val="785F49"/>
                </a:solidFill>
                <a:latin typeface="微软雅黑" panose="020B0503020204020204" charset="-122"/>
                <a:ea typeface="微软雅黑" panose="020B0503020204020204" charset="-122"/>
              </a:rPr>
              <a:t>图书信息管理：</a:t>
            </a:r>
          </a:p>
        </p:txBody>
      </p:sp>
      <p:sp>
        <p:nvSpPr>
          <p:cNvPr id="2" name="文本框 1"/>
          <p:cNvSpPr txBox="1"/>
          <p:nvPr/>
        </p:nvSpPr>
        <p:spPr>
          <a:xfrm>
            <a:off x="301625" y="5176520"/>
            <a:ext cx="4445000" cy="368300"/>
          </a:xfrm>
          <a:prstGeom prst="rect">
            <a:avLst/>
          </a:prstGeom>
          <a:noFill/>
        </p:spPr>
        <p:txBody>
          <a:bodyPr wrap="square" rtlCol="0">
            <a:spAutoFit/>
          </a:bodyPr>
          <a:lstStyle/>
          <a:p>
            <a:endParaRPr lang="en-US" altLang="zh-CN">
              <a:latin typeface="+mn-ea"/>
            </a:endParaRPr>
          </a:p>
        </p:txBody>
      </p:sp>
      <p:pic>
        <p:nvPicPr>
          <p:cNvPr id="3" name="图片占位符 13" descr="D:\学科\大三上\新建文件夹\图书信息添加.jpg图书信息添加"/>
          <p:cNvPicPr>
            <a:picLocks noGrp="1" noChangeAspect="1"/>
          </p:cNvPicPr>
          <p:nvPr/>
        </p:nvPicPr>
        <p:blipFill>
          <a:blip r:embed="rId4"/>
          <a:srcRect/>
          <a:stretch>
            <a:fillRect/>
          </a:stretch>
        </p:blipFill>
        <p:spPr>
          <a:xfrm>
            <a:off x="511175" y="1837690"/>
            <a:ext cx="4025900" cy="2298065"/>
          </a:xfrm>
          <a:prstGeom prst="rect">
            <a:avLst/>
          </a:prstGeom>
          <a:noFill/>
          <a:ln>
            <a:noFill/>
          </a:ln>
        </p:spPr>
      </p:pic>
      <p:pic>
        <p:nvPicPr>
          <p:cNvPr id="5" name="图片 4" descr="D:\学科\大三上\新建文件夹\图书信息修改与删除.jpg图书信息修改与删除"/>
          <p:cNvPicPr>
            <a:picLocks noChangeAspect="1"/>
          </p:cNvPicPr>
          <p:nvPr/>
        </p:nvPicPr>
        <p:blipFill>
          <a:blip r:embed="rId5"/>
          <a:srcRect/>
          <a:stretch>
            <a:fillRect/>
          </a:stretch>
        </p:blipFill>
        <p:spPr>
          <a:xfrm>
            <a:off x="5335270" y="2973070"/>
            <a:ext cx="6268085" cy="3574415"/>
          </a:xfrm>
          <a:prstGeom prst="rect">
            <a:avLst/>
          </a:prstGeom>
        </p:spPr>
      </p:pic>
      <p:sp>
        <p:nvSpPr>
          <p:cNvPr id="7" name="文本框 6"/>
          <p:cNvSpPr txBox="1"/>
          <p:nvPr/>
        </p:nvSpPr>
        <p:spPr>
          <a:xfrm>
            <a:off x="6615113" y="2070418"/>
            <a:ext cx="4445000" cy="645160"/>
          </a:xfrm>
          <a:prstGeom prst="rect">
            <a:avLst/>
          </a:prstGeom>
          <a:noFill/>
        </p:spPr>
        <p:txBody>
          <a:bodyPr wrap="square" rtlCol="0">
            <a:spAutoFit/>
          </a:bodyPr>
          <a:lstStyle/>
          <a:p>
            <a:r>
              <a:rPr lang="zh-CN" altLang="en-US">
                <a:sym typeface="+mn-ea"/>
              </a:rPr>
              <a:t>单击选中所要操作的图书信息，根据所要操作的目的，可进行删除、修改操作。</a:t>
            </a:r>
            <a:endParaRPr lang="zh-CN" altLang="en-US"/>
          </a:p>
        </p:txBody>
      </p:sp>
      <p:sp>
        <p:nvSpPr>
          <p:cNvPr id="4" name="文本框 3"/>
          <p:cNvSpPr txBox="1"/>
          <p:nvPr/>
        </p:nvSpPr>
        <p:spPr>
          <a:xfrm>
            <a:off x="332105" y="4754245"/>
            <a:ext cx="4445000" cy="645160"/>
          </a:xfrm>
          <a:prstGeom prst="rect">
            <a:avLst/>
          </a:prstGeom>
          <a:noFill/>
        </p:spPr>
        <p:txBody>
          <a:bodyPr wrap="square" rtlCol="0">
            <a:spAutoFit/>
          </a:bodyPr>
          <a:lstStyle/>
          <a:p>
            <a:r>
              <a:rPr lang="zh-CN" altLang="en-US"/>
              <a:t>在文本框中输入</a:t>
            </a:r>
            <a:r>
              <a:rPr lang="zh-CN" altLang="en-US">
                <a:sym typeface="+mn-ea"/>
              </a:rPr>
              <a:t>相应</a:t>
            </a:r>
            <a:r>
              <a:rPr lang="zh-CN" altLang="en-US"/>
              <a:t>图书信息，点击添加，即可将数据录入数据库中。</a:t>
            </a:r>
          </a:p>
        </p:txBody>
      </p:sp>
    </p:spTree>
    <p:custDataLst>
      <p:tags r:id="rId1"/>
    </p:custDataLst>
  </p:cSld>
  <p:clrMapOvr>
    <a:masterClrMapping/>
  </p:clrMapOvr>
  <p:transition advTm="3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文本框 28"/>
          <p:cNvSpPr txBox="1">
            <a:spLocks noChangeArrowheads="1"/>
          </p:cNvSpPr>
          <p:nvPr/>
        </p:nvSpPr>
        <p:spPr bwMode="auto">
          <a:xfrm>
            <a:off x="694055" y="449580"/>
            <a:ext cx="37211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dirty="0">
                <a:solidFill>
                  <a:srgbClr val="785F49"/>
                </a:solidFill>
                <a:latin typeface="微软雅黑" panose="020B0503020204020204" charset="-122"/>
                <a:ea typeface="微软雅黑" panose="020B0503020204020204" charset="-122"/>
              </a:rPr>
              <a:t>读者信息管理：</a:t>
            </a:r>
          </a:p>
        </p:txBody>
      </p:sp>
      <p:sp>
        <p:nvSpPr>
          <p:cNvPr id="2" name="文本框 1"/>
          <p:cNvSpPr txBox="1"/>
          <p:nvPr/>
        </p:nvSpPr>
        <p:spPr>
          <a:xfrm>
            <a:off x="301625" y="5176520"/>
            <a:ext cx="4445000" cy="368300"/>
          </a:xfrm>
          <a:prstGeom prst="rect">
            <a:avLst/>
          </a:prstGeom>
          <a:noFill/>
        </p:spPr>
        <p:txBody>
          <a:bodyPr wrap="square" rtlCol="0">
            <a:spAutoFit/>
          </a:bodyPr>
          <a:lstStyle/>
          <a:p>
            <a:endParaRPr lang="en-US" altLang="zh-CN">
              <a:latin typeface="+mn-ea"/>
            </a:endParaRPr>
          </a:p>
        </p:txBody>
      </p:sp>
      <p:pic>
        <p:nvPicPr>
          <p:cNvPr id="3" name="图片占位符 13" descr="D:\学科\大三上\新建文件夹\读者信息添加.jpg读者信息添加"/>
          <p:cNvPicPr>
            <a:picLocks noGrp="1" noChangeAspect="1"/>
          </p:cNvPicPr>
          <p:nvPr/>
        </p:nvPicPr>
        <p:blipFill>
          <a:blip r:embed="rId4"/>
          <a:srcRect/>
          <a:stretch>
            <a:fillRect/>
          </a:stretch>
        </p:blipFill>
        <p:spPr>
          <a:xfrm>
            <a:off x="694055" y="1805940"/>
            <a:ext cx="4351020" cy="2743200"/>
          </a:xfrm>
          <a:prstGeom prst="rect">
            <a:avLst/>
          </a:prstGeom>
          <a:noFill/>
          <a:ln>
            <a:noFill/>
          </a:ln>
        </p:spPr>
      </p:pic>
      <p:pic>
        <p:nvPicPr>
          <p:cNvPr id="5" name="图片 4" descr="D:\学科\大三上\新建文件夹\读者信息修改与删除.jpg读者信息修改与删除"/>
          <p:cNvPicPr>
            <a:picLocks noChangeAspect="1"/>
          </p:cNvPicPr>
          <p:nvPr/>
        </p:nvPicPr>
        <p:blipFill>
          <a:blip r:embed="rId5"/>
          <a:srcRect/>
          <a:stretch>
            <a:fillRect/>
          </a:stretch>
        </p:blipFill>
        <p:spPr>
          <a:xfrm>
            <a:off x="5928995" y="2973070"/>
            <a:ext cx="5253990" cy="3442335"/>
          </a:xfrm>
          <a:prstGeom prst="rect">
            <a:avLst/>
          </a:prstGeom>
        </p:spPr>
      </p:pic>
      <p:sp>
        <p:nvSpPr>
          <p:cNvPr id="7" name="文本框 6"/>
          <p:cNvSpPr txBox="1"/>
          <p:nvPr/>
        </p:nvSpPr>
        <p:spPr>
          <a:xfrm>
            <a:off x="5928995" y="1913255"/>
            <a:ext cx="4445000" cy="645160"/>
          </a:xfrm>
          <a:prstGeom prst="rect">
            <a:avLst/>
          </a:prstGeom>
          <a:noFill/>
        </p:spPr>
        <p:txBody>
          <a:bodyPr wrap="square" rtlCol="0">
            <a:spAutoFit/>
          </a:bodyPr>
          <a:lstStyle/>
          <a:p>
            <a:r>
              <a:rPr lang="zh-CN" altLang="en-US">
                <a:sym typeface="+mn-ea"/>
              </a:rPr>
              <a:t>单击选中所要操作的读者信息，根据所要操作的目的，可进行删除、修改操作。</a:t>
            </a:r>
            <a:endParaRPr lang="zh-CN" altLang="en-US"/>
          </a:p>
        </p:txBody>
      </p:sp>
      <p:sp>
        <p:nvSpPr>
          <p:cNvPr id="4" name="文本框 3"/>
          <p:cNvSpPr txBox="1"/>
          <p:nvPr/>
        </p:nvSpPr>
        <p:spPr>
          <a:xfrm>
            <a:off x="647065" y="5038090"/>
            <a:ext cx="4445000" cy="645160"/>
          </a:xfrm>
          <a:prstGeom prst="rect">
            <a:avLst/>
          </a:prstGeom>
          <a:noFill/>
        </p:spPr>
        <p:txBody>
          <a:bodyPr wrap="square" rtlCol="0">
            <a:spAutoFit/>
          </a:bodyPr>
          <a:lstStyle/>
          <a:p>
            <a:r>
              <a:rPr lang="zh-CN" altLang="en-US"/>
              <a:t>在文本框中输入</a:t>
            </a:r>
            <a:r>
              <a:rPr lang="zh-CN" altLang="en-US">
                <a:sym typeface="+mn-ea"/>
              </a:rPr>
              <a:t>相应</a:t>
            </a:r>
            <a:r>
              <a:rPr lang="zh-CN" altLang="en-US"/>
              <a:t>读者信息，点击添加，即可将数据录入数据库中。</a:t>
            </a:r>
          </a:p>
        </p:txBody>
      </p:sp>
    </p:spTree>
    <p:custDataLst>
      <p:tags r:id="rId1"/>
    </p:custDataLst>
  </p:cSld>
  <p:clrMapOvr>
    <a:masterClrMapping/>
  </p:clrMapOvr>
  <p:transition advTm="3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文本框 28"/>
          <p:cNvSpPr txBox="1">
            <a:spLocks noChangeArrowheads="1"/>
          </p:cNvSpPr>
          <p:nvPr/>
        </p:nvSpPr>
        <p:spPr bwMode="auto">
          <a:xfrm>
            <a:off x="694055" y="449580"/>
            <a:ext cx="43973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dirty="0">
                <a:solidFill>
                  <a:srgbClr val="785F49"/>
                </a:solidFill>
                <a:latin typeface="微软雅黑" panose="020B0503020204020204" charset="-122"/>
                <a:ea typeface="微软雅黑" panose="020B0503020204020204" charset="-122"/>
              </a:rPr>
              <a:t>管理员信息管理：</a:t>
            </a:r>
          </a:p>
        </p:txBody>
      </p:sp>
      <p:sp>
        <p:nvSpPr>
          <p:cNvPr id="2" name="文本框 1"/>
          <p:cNvSpPr txBox="1"/>
          <p:nvPr/>
        </p:nvSpPr>
        <p:spPr>
          <a:xfrm>
            <a:off x="301625" y="5176520"/>
            <a:ext cx="4445000" cy="368300"/>
          </a:xfrm>
          <a:prstGeom prst="rect">
            <a:avLst/>
          </a:prstGeom>
          <a:noFill/>
        </p:spPr>
        <p:txBody>
          <a:bodyPr wrap="square" rtlCol="0">
            <a:spAutoFit/>
          </a:bodyPr>
          <a:lstStyle/>
          <a:p>
            <a:endParaRPr lang="en-US" altLang="zh-CN">
              <a:latin typeface="+mn-ea"/>
            </a:endParaRPr>
          </a:p>
        </p:txBody>
      </p:sp>
      <p:pic>
        <p:nvPicPr>
          <p:cNvPr id="3" name="图片占位符 13" descr="D:\学科\大三上\新建文件夹\管理员信息添加.jpg管理员信息添加"/>
          <p:cNvPicPr>
            <a:picLocks noGrp="1" noChangeAspect="1"/>
          </p:cNvPicPr>
          <p:nvPr/>
        </p:nvPicPr>
        <p:blipFill>
          <a:blip r:embed="rId4"/>
          <a:srcRect/>
          <a:stretch>
            <a:fillRect/>
          </a:stretch>
        </p:blipFill>
        <p:spPr>
          <a:xfrm>
            <a:off x="753745" y="1725295"/>
            <a:ext cx="4231005" cy="2743200"/>
          </a:xfrm>
          <a:prstGeom prst="rect">
            <a:avLst/>
          </a:prstGeom>
          <a:noFill/>
          <a:ln>
            <a:noFill/>
          </a:ln>
        </p:spPr>
      </p:pic>
      <p:pic>
        <p:nvPicPr>
          <p:cNvPr id="5" name="图片 4" descr="D:\学科\大三上\新建文件夹\管理员信息修改与删除.jpg管理员信息修改与删除"/>
          <p:cNvPicPr>
            <a:picLocks noChangeAspect="1"/>
          </p:cNvPicPr>
          <p:nvPr/>
        </p:nvPicPr>
        <p:blipFill>
          <a:blip r:embed="rId5"/>
          <a:srcRect/>
          <a:stretch>
            <a:fillRect/>
          </a:stretch>
        </p:blipFill>
        <p:spPr>
          <a:xfrm>
            <a:off x="6150610" y="2973070"/>
            <a:ext cx="4810760" cy="3442335"/>
          </a:xfrm>
          <a:prstGeom prst="rect">
            <a:avLst/>
          </a:prstGeom>
        </p:spPr>
      </p:pic>
      <p:sp>
        <p:nvSpPr>
          <p:cNvPr id="7" name="文本框 6"/>
          <p:cNvSpPr txBox="1"/>
          <p:nvPr/>
        </p:nvSpPr>
        <p:spPr>
          <a:xfrm>
            <a:off x="6150610" y="1913255"/>
            <a:ext cx="4445000" cy="645160"/>
          </a:xfrm>
          <a:prstGeom prst="rect">
            <a:avLst/>
          </a:prstGeom>
          <a:noFill/>
        </p:spPr>
        <p:txBody>
          <a:bodyPr wrap="square" rtlCol="0">
            <a:spAutoFit/>
          </a:bodyPr>
          <a:lstStyle/>
          <a:p>
            <a:r>
              <a:rPr lang="zh-CN" altLang="en-US">
                <a:sym typeface="+mn-ea"/>
              </a:rPr>
              <a:t>单击选中所要操作的管理员信息，根据所要操作的目的，可进行删除、修改操作。</a:t>
            </a:r>
            <a:endParaRPr lang="zh-CN" altLang="en-US"/>
          </a:p>
        </p:txBody>
      </p:sp>
      <p:sp>
        <p:nvSpPr>
          <p:cNvPr id="4" name="文本框 3"/>
          <p:cNvSpPr txBox="1"/>
          <p:nvPr/>
        </p:nvSpPr>
        <p:spPr>
          <a:xfrm>
            <a:off x="647065" y="5038090"/>
            <a:ext cx="4445000" cy="645160"/>
          </a:xfrm>
          <a:prstGeom prst="rect">
            <a:avLst/>
          </a:prstGeom>
          <a:noFill/>
        </p:spPr>
        <p:txBody>
          <a:bodyPr wrap="square" rtlCol="0">
            <a:spAutoFit/>
          </a:bodyPr>
          <a:lstStyle/>
          <a:p>
            <a:r>
              <a:rPr lang="zh-CN" altLang="en-US"/>
              <a:t>在文本框中输入</a:t>
            </a:r>
            <a:r>
              <a:rPr lang="zh-CN" altLang="en-US">
                <a:sym typeface="+mn-ea"/>
              </a:rPr>
              <a:t>相应管理员</a:t>
            </a:r>
            <a:r>
              <a:rPr lang="zh-CN" altLang="en-US"/>
              <a:t>信息，点击保存，即可将数据录入数据库中。</a:t>
            </a:r>
          </a:p>
        </p:txBody>
      </p:sp>
    </p:spTree>
    <p:custDataLst>
      <p:tags r:id="rId1"/>
    </p:custDataLst>
  </p:cSld>
  <p:clrMapOvr>
    <a:masterClrMapping/>
  </p:clrMapOvr>
  <p:transition advTm="3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05"/>
          <p:cNvGrpSpPr/>
          <p:nvPr/>
        </p:nvGrpSpPr>
        <p:grpSpPr bwMode="auto">
          <a:xfrm rot="1800000">
            <a:off x="6108505" y="2276873"/>
            <a:ext cx="6029600" cy="3301847"/>
            <a:chOff x="3697363" y="1910825"/>
            <a:chExt cx="1897492" cy="1039813"/>
          </a:xfrm>
          <a:solidFill>
            <a:srgbClr val="CEA3A0"/>
          </a:solidFill>
        </p:grpSpPr>
        <p:sp>
          <p:nvSpPr>
            <p:cNvPr id="5" name="AutoShape 1"/>
            <p:cNvSpPr/>
            <p:nvPr/>
          </p:nvSpPr>
          <p:spPr bwMode="auto">
            <a:xfrm>
              <a:off x="5351641" y="2614845"/>
              <a:ext cx="243214" cy="201914"/>
            </a:xfrm>
            <a:custGeom>
              <a:avLst/>
              <a:gdLst>
                <a:gd name="T0" fmla="*/ 2147483647 w 21175"/>
                <a:gd name="T1" fmla="*/ 0 h 21477"/>
                <a:gd name="T2" fmla="*/ 2147483647 w 21175"/>
                <a:gd name="T3" fmla="*/ 2147483647 h 21477"/>
                <a:gd name="T4" fmla="*/ 2147483647 w 21175"/>
                <a:gd name="T5" fmla="*/ 2147483647 h 21477"/>
                <a:gd name="T6" fmla="*/ 0 w 21175"/>
                <a:gd name="T7" fmla="*/ 2147483647 h 21477"/>
                <a:gd name="T8" fmla="*/ 2147483647 w 21175"/>
                <a:gd name="T9" fmla="*/ 0 h 21477"/>
                <a:gd name="T10" fmla="*/ 2147483647 w 21175"/>
                <a:gd name="T11" fmla="*/ 0 h 214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175" h="21477">
                  <a:moveTo>
                    <a:pt x="2894" y="0"/>
                  </a:moveTo>
                  <a:lnTo>
                    <a:pt x="21157" y="16957"/>
                  </a:lnTo>
                  <a:cubicBezTo>
                    <a:pt x="21157" y="16957"/>
                    <a:pt x="21600" y="21600"/>
                    <a:pt x="18108" y="21474"/>
                  </a:cubicBezTo>
                  <a:lnTo>
                    <a:pt x="0" y="2609"/>
                  </a:lnTo>
                  <a:lnTo>
                    <a:pt x="2894" y="0"/>
                  </a:lnTo>
                  <a:close/>
                  <a:moveTo>
                    <a:pt x="2894" y="0"/>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AutoShape 2"/>
            <p:cNvSpPr/>
            <p:nvPr/>
          </p:nvSpPr>
          <p:spPr bwMode="auto">
            <a:xfrm>
              <a:off x="3697363" y="1973753"/>
              <a:ext cx="398264" cy="486945"/>
            </a:xfrm>
            <a:custGeom>
              <a:avLst/>
              <a:gdLst/>
              <a:ahLst/>
              <a:cxnLst/>
              <a:rect l="0" t="0" r="r" b="b"/>
              <a:pathLst>
                <a:path w="21241" h="21251">
                  <a:moveTo>
                    <a:pt x="48" y="713"/>
                  </a:moveTo>
                  <a:cubicBezTo>
                    <a:pt x="-221" y="142"/>
                    <a:pt x="710" y="-279"/>
                    <a:pt x="1126" y="227"/>
                  </a:cubicBezTo>
                  <a:cubicBezTo>
                    <a:pt x="3513" y="3129"/>
                    <a:pt x="7121" y="6980"/>
                    <a:pt x="11609" y="10149"/>
                  </a:cubicBezTo>
                  <a:cubicBezTo>
                    <a:pt x="11990" y="9799"/>
                    <a:pt x="12489" y="9340"/>
                    <a:pt x="12632" y="9208"/>
                  </a:cubicBezTo>
                  <a:cubicBezTo>
                    <a:pt x="13061" y="8814"/>
                    <a:pt x="12899" y="8530"/>
                    <a:pt x="12899" y="8530"/>
                  </a:cubicBezTo>
                  <a:cubicBezTo>
                    <a:pt x="12766" y="8139"/>
                    <a:pt x="12865" y="7702"/>
                    <a:pt x="13215" y="7380"/>
                  </a:cubicBezTo>
                  <a:cubicBezTo>
                    <a:pt x="13749" y="6889"/>
                    <a:pt x="14656" y="6855"/>
                    <a:pt x="15240" y="7305"/>
                  </a:cubicBezTo>
                  <a:lnTo>
                    <a:pt x="15575" y="7564"/>
                  </a:lnTo>
                  <a:cubicBezTo>
                    <a:pt x="16159" y="8014"/>
                    <a:pt x="16199" y="8777"/>
                    <a:pt x="15664" y="9269"/>
                  </a:cubicBezTo>
                  <a:cubicBezTo>
                    <a:pt x="15664" y="9269"/>
                    <a:pt x="15220" y="9824"/>
                    <a:pt x="14341" y="9644"/>
                  </a:cubicBezTo>
                  <a:cubicBezTo>
                    <a:pt x="14341" y="9644"/>
                    <a:pt x="13916" y="9595"/>
                    <a:pt x="13559" y="9924"/>
                  </a:cubicBezTo>
                  <a:cubicBezTo>
                    <a:pt x="13422" y="10050"/>
                    <a:pt x="12962" y="10473"/>
                    <a:pt x="12589" y="10816"/>
                  </a:cubicBezTo>
                  <a:cubicBezTo>
                    <a:pt x="15102" y="12485"/>
                    <a:pt x="17864" y="13922"/>
                    <a:pt x="20831" y="14853"/>
                  </a:cubicBezTo>
                  <a:cubicBezTo>
                    <a:pt x="21241" y="14982"/>
                    <a:pt x="21379" y="15414"/>
                    <a:pt x="21083" y="15684"/>
                  </a:cubicBezTo>
                  <a:cubicBezTo>
                    <a:pt x="20198" y="16494"/>
                    <a:pt x="19308" y="17237"/>
                    <a:pt x="18451" y="17907"/>
                  </a:cubicBezTo>
                  <a:lnTo>
                    <a:pt x="18432" y="17891"/>
                  </a:lnTo>
                  <a:cubicBezTo>
                    <a:pt x="18423" y="17883"/>
                    <a:pt x="18395" y="17897"/>
                    <a:pt x="18387" y="17896"/>
                  </a:cubicBezTo>
                  <a:cubicBezTo>
                    <a:pt x="18679" y="17004"/>
                    <a:pt x="18155" y="16335"/>
                    <a:pt x="17752" y="16044"/>
                  </a:cubicBezTo>
                  <a:cubicBezTo>
                    <a:pt x="16857" y="15296"/>
                    <a:pt x="15407" y="15281"/>
                    <a:pt x="14491" y="16020"/>
                  </a:cubicBezTo>
                  <a:lnTo>
                    <a:pt x="14163" y="16285"/>
                  </a:lnTo>
                  <a:cubicBezTo>
                    <a:pt x="13234" y="17035"/>
                    <a:pt x="13202" y="18283"/>
                    <a:pt x="14093" y="19065"/>
                  </a:cubicBezTo>
                  <a:cubicBezTo>
                    <a:pt x="14612" y="19522"/>
                    <a:pt x="15345" y="19731"/>
                    <a:pt x="16084" y="19648"/>
                  </a:cubicBezTo>
                  <a:cubicBezTo>
                    <a:pt x="15190" y="20265"/>
                    <a:pt x="14397" y="20771"/>
                    <a:pt x="13770" y="21154"/>
                  </a:cubicBezTo>
                  <a:cubicBezTo>
                    <a:pt x="13496" y="21321"/>
                    <a:pt x="13114" y="21268"/>
                    <a:pt x="12916" y="21037"/>
                  </a:cubicBezTo>
                  <a:cubicBezTo>
                    <a:pt x="7572" y="14828"/>
                    <a:pt x="3434" y="7884"/>
                    <a:pt x="48" y="713"/>
                  </a:cubicBezTo>
                  <a:close/>
                  <a:moveTo>
                    <a:pt x="48" y="713"/>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AutoShape 3"/>
            <p:cNvSpPr/>
            <p:nvPr/>
          </p:nvSpPr>
          <p:spPr bwMode="auto">
            <a:xfrm>
              <a:off x="3748269" y="1961767"/>
              <a:ext cx="556970" cy="337116"/>
            </a:xfrm>
            <a:custGeom>
              <a:avLst/>
              <a:gdLst/>
              <a:ahLst/>
              <a:cxnLst/>
              <a:rect l="0" t="0" r="r" b="b"/>
              <a:pathLst>
                <a:path w="21294" h="21205">
                  <a:moveTo>
                    <a:pt x="94" y="1201"/>
                  </a:moveTo>
                  <a:cubicBezTo>
                    <a:pt x="-205" y="542"/>
                    <a:pt x="265" y="-323"/>
                    <a:pt x="680" y="123"/>
                  </a:cubicBezTo>
                  <a:cubicBezTo>
                    <a:pt x="4038" y="3733"/>
                    <a:pt x="8570" y="4780"/>
                    <a:pt x="12636" y="3933"/>
                  </a:cubicBezTo>
                  <a:cubicBezTo>
                    <a:pt x="14594" y="3525"/>
                    <a:pt x="16516" y="2790"/>
                    <a:pt x="18425" y="1946"/>
                  </a:cubicBezTo>
                  <a:cubicBezTo>
                    <a:pt x="18713" y="1818"/>
                    <a:pt x="18987" y="2198"/>
                    <a:pt x="18978" y="2702"/>
                  </a:cubicBezTo>
                  <a:cubicBezTo>
                    <a:pt x="18935" y="5191"/>
                    <a:pt x="18646" y="7580"/>
                    <a:pt x="18190" y="9849"/>
                  </a:cubicBezTo>
                  <a:cubicBezTo>
                    <a:pt x="18508" y="9974"/>
                    <a:pt x="18826" y="10100"/>
                    <a:pt x="18937" y="10144"/>
                  </a:cubicBezTo>
                  <a:cubicBezTo>
                    <a:pt x="19380" y="10319"/>
                    <a:pt x="19535" y="9949"/>
                    <a:pt x="19535" y="9949"/>
                  </a:cubicBezTo>
                  <a:cubicBezTo>
                    <a:pt x="19778" y="9531"/>
                    <a:pt x="20137" y="9328"/>
                    <a:pt x="20499" y="9471"/>
                  </a:cubicBezTo>
                  <a:cubicBezTo>
                    <a:pt x="21052" y="9689"/>
                    <a:pt x="21395" y="10624"/>
                    <a:pt x="21266" y="11559"/>
                  </a:cubicBezTo>
                  <a:lnTo>
                    <a:pt x="21192" y="12096"/>
                  </a:lnTo>
                  <a:cubicBezTo>
                    <a:pt x="21063" y="13031"/>
                    <a:pt x="20510" y="13612"/>
                    <a:pt x="19958" y="13393"/>
                  </a:cubicBezTo>
                  <a:cubicBezTo>
                    <a:pt x="19958" y="13393"/>
                    <a:pt x="19389" y="13315"/>
                    <a:pt x="19215" y="12259"/>
                  </a:cubicBezTo>
                  <a:cubicBezTo>
                    <a:pt x="19215" y="12259"/>
                    <a:pt x="19102" y="11776"/>
                    <a:pt x="18732" y="11629"/>
                  </a:cubicBezTo>
                  <a:cubicBezTo>
                    <a:pt x="18608" y="11581"/>
                    <a:pt x="18228" y="11430"/>
                    <a:pt x="17876" y="11291"/>
                  </a:cubicBezTo>
                  <a:cubicBezTo>
                    <a:pt x="17025" y="14871"/>
                    <a:pt x="15769" y="18120"/>
                    <a:pt x="14406" y="20931"/>
                  </a:cubicBezTo>
                  <a:cubicBezTo>
                    <a:pt x="14281" y="21191"/>
                    <a:pt x="14066" y="21277"/>
                    <a:pt x="13884" y="21141"/>
                  </a:cubicBezTo>
                  <a:cubicBezTo>
                    <a:pt x="11916" y="19668"/>
                    <a:pt x="10071" y="17702"/>
                    <a:pt x="8372" y="15502"/>
                  </a:cubicBezTo>
                  <a:cubicBezTo>
                    <a:pt x="9137" y="15761"/>
                    <a:pt x="9679" y="15070"/>
                    <a:pt x="9906" y="14557"/>
                  </a:cubicBezTo>
                  <a:cubicBezTo>
                    <a:pt x="10499" y="13404"/>
                    <a:pt x="10444" y="11648"/>
                    <a:pt x="9774" y="10609"/>
                  </a:cubicBezTo>
                  <a:lnTo>
                    <a:pt x="9533" y="10237"/>
                  </a:lnTo>
                  <a:cubicBezTo>
                    <a:pt x="8852" y="9182"/>
                    <a:pt x="7791" y="9261"/>
                    <a:pt x="7167" y="10413"/>
                  </a:cubicBezTo>
                  <a:cubicBezTo>
                    <a:pt x="6788" y="11113"/>
                    <a:pt x="6645" y="12069"/>
                    <a:pt x="6777" y="12991"/>
                  </a:cubicBezTo>
                  <a:cubicBezTo>
                    <a:pt x="6770" y="13007"/>
                    <a:pt x="6761" y="13025"/>
                    <a:pt x="6749" y="13047"/>
                  </a:cubicBezTo>
                  <a:lnTo>
                    <a:pt x="6680" y="13175"/>
                  </a:lnTo>
                  <a:cubicBezTo>
                    <a:pt x="3986" y="9226"/>
                    <a:pt x="1744" y="4837"/>
                    <a:pt x="94" y="1201"/>
                  </a:cubicBezTo>
                  <a:close/>
                  <a:moveTo>
                    <a:pt x="94" y="1201"/>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AutoShape 4"/>
            <p:cNvSpPr/>
            <p:nvPr/>
          </p:nvSpPr>
          <p:spPr bwMode="auto">
            <a:xfrm>
              <a:off x="4141863" y="1910825"/>
              <a:ext cx="641350" cy="430213"/>
            </a:xfrm>
            <a:custGeom>
              <a:avLst/>
              <a:gdLst>
                <a:gd name="T0" fmla="*/ 2147483647 w 21432"/>
                <a:gd name="T1" fmla="*/ 2147483647 h 21367"/>
                <a:gd name="T2" fmla="*/ 2147483647 w 21432"/>
                <a:gd name="T3" fmla="*/ 2147483647 h 21367"/>
                <a:gd name="T4" fmla="*/ 2147483647 w 21432"/>
                <a:gd name="T5" fmla="*/ 2147483647 h 21367"/>
                <a:gd name="T6" fmla="*/ 2147483647 w 21432"/>
                <a:gd name="T7" fmla="*/ 2147483647 h 21367"/>
                <a:gd name="T8" fmla="*/ 2147483647 w 21432"/>
                <a:gd name="T9" fmla="*/ 2147483647 h 21367"/>
                <a:gd name="T10" fmla="*/ 2147483647 w 21432"/>
                <a:gd name="T11" fmla="*/ 2147483647 h 21367"/>
                <a:gd name="T12" fmla="*/ 2147483647 w 21432"/>
                <a:gd name="T13" fmla="*/ 2147483647 h 21367"/>
                <a:gd name="T14" fmla="*/ 2147483647 w 21432"/>
                <a:gd name="T15" fmla="*/ 2147483647 h 21367"/>
                <a:gd name="T16" fmla="*/ 2147483647 w 21432"/>
                <a:gd name="T17" fmla="*/ 2147483647 h 21367"/>
                <a:gd name="T18" fmla="*/ 2147483647 w 21432"/>
                <a:gd name="T19" fmla="*/ 2147483647 h 21367"/>
                <a:gd name="T20" fmla="*/ 2147483647 w 21432"/>
                <a:gd name="T21" fmla="*/ 2147483647 h 21367"/>
                <a:gd name="T22" fmla="*/ 2147483647 w 21432"/>
                <a:gd name="T23" fmla="*/ 2147483647 h 21367"/>
                <a:gd name="T24" fmla="*/ 2147483647 w 21432"/>
                <a:gd name="T25" fmla="*/ 2147483647 h 21367"/>
                <a:gd name="T26" fmla="*/ 2147483647 w 21432"/>
                <a:gd name="T27" fmla="*/ 2147483647 h 21367"/>
                <a:gd name="T28" fmla="*/ 2147483647 w 21432"/>
                <a:gd name="T29" fmla="*/ 2147483647 h 21367"/>
                <a:gd name="T30" fmla="*/ 2147483647 w 21432"/>
                <a:gd name="T31" fmla="*/ 2147483647 h 21367"/>
                <a:gd name="T32" fmla="*/ 2147483647 w 21432"/>
                <a:gd name="T33" fmla="*/ 2147483647 h 21367"/>
                <a:gd name="T34" fmla="*/ 2147483647 w 21432"/>
                <a:gd name="T35" fmla="*/ 2147483647 h 21367"/>
                <a:gd name="T36" fmla="*/ 2147483647 w 21432"/>
                <a:gd name="T37" fmla="*/ 2147483647 h 21367"/>
                <a:gd name="T38" fmla="*/ 2147483647 w 21432"/>
                <a:gd name="T39" fmla="*/ 2147483647 h 21367"/>
                <a:gd name="T40" fmla="*/ 2147483647 w 21432"/>
                <a:gd name="T41" fmla="*/ 2147483647 h 21367"/>
                <a:gd name="T42" fmla="*/ 2147483647 w 21432"/>
                <a:gd name="T43" fmla="*/ 2147483647 h 21367"/>
                <a:gd name="T44" fmla="*/ 2147483647 w 21432"/>
                <a:gd name="T45" fmla="*/ 2147483647 h 21367"/>
                <a:gd name="T46" fmla="*/ 2147483647 w 21432"/>
                <a:gd name="T47" fmla="*/ 2147483647 h 21367"/>
                <a:gd name="T48" fmla="*/ 2147483647 w 21432"/>
                <a:gd name="T49" fmla="*/ 2147483647 h 21367"/>
                <a:gd name="T50" fmla="*/ 2147483647 w 21432"/>
                <a:gd name="T51" fmla="*/ 2147483647 h 21367"/>
                <a:gd name="T52" fmla="*/ 2147483647 w 21432"/>
                <a:gd name="T53" fmla="*/ 2147483647 h 21367"/>
                <a:gd name="T54" fmla="*/ 2147483647 w 21432"/>
                <a:gd name="T55" fmla="*/ 2147483647 h 21367"/>
                <a:gd name="T56" fmla="*/ 2147483647 w 21432"/>
                <a:gd name="T57" fmla="*/ 2147483647 h 21367"/>
                <a:gd name="T58" fmla="*/ 2147483647 w 21432"/>
                <a:gd name="T59" fmla="*/ 2147483647 h 213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2" h="21367">
                  <a:moveTo>
                    <a:pt x="85" y="19170"/>
                  </a:moveTo>
                  <a:cubicBezTo>
                    <a:pt x="1218" y="16971"/>
                    <a:pt x="2106" y="14731"/>
                    <a:pt x="2745" y="12479"/>
                  </a:cubicBezTo>
                  <a:lnTo>
                    <a:pt x="2824" y="12507"/>
                  </a:lnTo>
                  <a:cubicBezTo>
                    <a:pt x="2832" y="12510"/>
                    <a:pt x="2841" y="12481"/>
                    <a:pt x="2846" y="12479"/>
                  </a:cubicBezTo>
                  <a:cubicBezTo>
                    <a:pt x="3055" y="13480"/>
                    <a:pt x="3603" y="13845"/>
                    <a:pt x="3933" y="13911"/>
                  </a:cubicBezTo>
                  <a:cubicBezTo>
                    <a:pt x="4708" y="14157"/>
                    <a:pt x="5478" y="13413"/>
                    <a:pt x="5659" y="12231"/>
                  </a:cubicBezTo>
                  <a:lnTo>
                    <a:pt x="5724" y="11807"/>
                  </a:lnTo>
                  <a:cubicBezTo>
                    <a:pt x="5908" y="10607"/>
                    <a:pt x="5417" y="9401"/>
                    <a:pt x="4629" y="9121"/>
                  </a:cubicBezTo>
                  <a:cubicBezTo>
                    <a:pt x="4212" y="8973"/>
                    <a:pt x="3785" y="9108"/>
                    <a:pt x="3444" y="9482"/>
                  </a:cubicBezTo>
                  <a:cubicBezTo>
                    <a:pt x="3783" y="7632"/>
                    <a:pt x="3954" y="5785"/>
                    <a:pt x="3946" y="3957"/>
                  </a:cubicBezTo>
                  <a:cubicBezTo>
                    <a:pt x="3945" y="3691"/>
                    <a:pt x="4057" y="3457"/>
                    <a:pt x="4225" y="3386"/>
                  </a:cubicBezTo>
                  <a:cubicBezTo>
                    <a:pt x="7107" y="2168"/>
                    <a:pt x="9976" y="844"/>
                    <a:pt x="12937" y="281"/>
                  </a:cubicBezTo>
                  <a:cubicBezTo>
                    <a:pt x="15153" y="-140"/>
                    <a:pt x="17392" y="-79"/>
                    <a:pt x="19592" y="409"/>
                  </a:cubicBezTo>
                  <a:cubicBezTo>
                    <a:pt x="19799" y="455"/>
                    <a:pt x="19945" y="743"/>
                    <a:pt x="19921" y="1060"/>
                  </a:cubicBezTo>
                  <a:cubicBezTo>
                    <a:pt x="19777" y="2956"/>
                    <a:pt x="19430" y="5976"/>
                    <a:pt x="18595" y="9802"/>
                  </a:cubicBezTo>
                  <a:cubicBezTo>
                    <a:pt x="18909" y="9914"/>
                    <a:pt x="19257" y="10038"/>
                    <a:pt x="19368" y="10078"/>
                  </a:cubicBezTo>
                  <a:cubicBezTo>
                    <a:pt x="19756" y="10216"/>
                    <a:pt x="19891" y="9923"/>
                    <a:pt x="19891" y="9923"/>
                  </a:cubicBezTo>
                  <a:cubicBezTo>
                    <a:pt x="20104" y="9594"/>
                    <a:pt x="20419" y="9433"/>
                    <a:pt x="20736" y="9546"/>
                  </a:cubicBezTo>
                  <a:cubicBezTo>
                    <a:pt x="21220" y="9718"/>
                    <a:pt x="21521" y="10457"/>
                    <a:pt x="21408" y="11194"/>
                  </a:cubicBezTo>
                  <a:lnTo>
                    <a:pt x="21343" y="11618"/>
                  </a:lnTo>
                  <a:cubicBezTo>
                    <a:pt x="21230" y="12356"/>
                    <a:pt x="20746" y="12815"/>
                    <a:pt x="20262" y="12643"/>
                  </a:cubicBezTo>
                  <a:cubicBezTo>
                    <a:pt x="20262" y="12643"/>
                    <a:pt x="19764" y="12581"/>
                    <a:pt x="19611" y="11747"/>
                  </a:cubicBezTo>
                  <a:cubicBezTo>
                    <a:pt x="19611" y="11747"/>
                    <a:pt x="19512" y="11365"/>
                    <a:pt x="19189" y="11250"/>
                  </a:cubicBezTo>
                  <a:cubicBezTo>
                    <a:pt x="19068" y="11207"/>
                    <a:pt x="18669" y="11065"/>
                    <a:pt x="18336" y="10946"/>
                  </a:cubicBezTo>
                  <a:cubicBezTo>
                    <a:pt x="17705" y="13636"/>
                    <a:pt x="16841" y="16678"/>
                    <a:pt x="15652" y="19979"/>
                  </a:cubicBezTo>
                  <a:cubicBezTo>
                    <a:pt x="15588" y="20156"/>
                    <a:pt x="15468" y="20273"/>
                    <a:pt x="15336" y="20286"/>
                  </a:cubicBezTo>
                  <a:cubicBezTo>
                    <a:pt x="12263" y="20579"/>
                    <a:pt x="9122" y="21155"/>
                    <a:pt x="5654" y="21353"/>
                  </a:cubicBezTo>
                  <a:cubicBezTo>
                    <a:pt x="3777" y="21460"/>
                    <a:pt x="1971" y="20979"/>
                    <a:pt x="255" y="20093"/>
                  </a:cubicBezTo>
                  <a:cubicBezTo>
                    <a:pt x="4" y="19963"/>
                    <a:pt x="-79" y="19489"/>
                    <a:pt x="85" y="19170"/>
                  </a:cubicBezTo>
                  <a:close/>
                  <a:moveTo>
                    <a:pt x="85" y="19170"/>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AutoShape 5"/>
            <p:cNvSpPr/>
            <p:nvPr/>
          </p:nvSpPr>
          <p:spPr bwMode="auto">
            <a:xfrm>
              <a:off x="4649863" y="1923525"/>
              <a:ext cx="604838" cy="490538"/>
            </a:xfrm>
            <a:custGeom>
              <a:avLst/>
              <a:gdLst>
                <a:gd name="T0" fmla="*/ 2147483647 w 21407"/>
                <a:gd name="T1" fmla="*/ 2147483647 h 21467"/>
                <a:gd name="T2" fmla="*/ 2147483647 w 21407"/>
                <a:gd name="T3" fmla="*/ 2147483647 h 21467"/>
                <a:gd name="T4" fmla="*/ 2147483647 w 21407"/>
                <a:gd name="T5" fmla="*/ 2147483647 h 21467"/>
                <a:gd name="T6" fmla="*/ 2147483647 w 21407"/>
                <a:gd name="T7" fmla="*/ 2147483647 h 21467"/>
                <a:gd name="T8" fmla="*/ 2147483647 w 21407"/>
                <a:gd name="T9" fmla="*/ 2147483647 h 21467"/>
                <a:gd name="T10" fmla="*/ 2147483647 w 21407"/>
                <a:gd name="T11" fmla="*/ 2147483647 h 21467"/>
                <a:gd name="T12" fmla="*/ 2147483647 w 21407"/>
                <a:gd name="T13" fmla="*/ 2147483647 h 21467"/>
                <a:gd name="T14" fmla="*/ 2147483647 w 21407"/>
                <a:gd name="T15" fmla="*/ 2147483647 h 21467"/>
                <a:gd name="T16" fmla="*/ 2147483647 w 21407"/>
                <a:gd name="T17" fmla="*/ 2147483647 h 21467"/>
                <a:gd name="T18" fmla="*/ 2147483647 w 21407"/>
                <a:gd name="T19" fmla="*/ 2147483647 h 21467"/>
                <a:gd name="T20" fmla="*/ 2147483647 w 21407"/>
                <a:gd name="T21" fmla="*/ 2147483647 h 21467"/>
                <a:gd name="T22" fmla="*/ 2147483647 w 21407"/>
                <a:gd name="T23" fmla="*/ 1563917293 h 21467"/>
                <a:gd name="T24" fmla="*/ 2147483647 w 21407"/>
                <a:gd name="T25" fmla="*/ 2147483647 h 21467"/>
                <a:gd name="T26" fmla="*/ 2147483647 w 21407"/>
                <a:gd name="T27" fmla="*/ 2147483647 h 21467"/>
                <a:gd name="T28" fmla="*/ 2147483647 w 21407"/>
                <a:gd name="T29" fmla="*/ 2147483647 h 21467"/>
                <a:gd name="T30" fmla="*/ 2147483647 w 21407"/>
                <a:gd name="T31" fmla="*/ 2147483647 h 21467"/>
                <a:gd name="T32" fmla="*/ 2147483647 w 21407"/>
                <a:gd name="T33" fmla="*/ 2147483647 h 21467"/>
                <a:gd name="T34" fmla="*/ 2147483647 w 21407"/>
                <a:gd name="T35" fmla="*/ 2147483647 h 21467"/>
                <a:gd name="T36" fmla="*/ 2147483647 w 21407"/>
                <a:gd name="T37" fmla="*/ 2147483647 h 21467"/>
                <a:gd name="T38" fmla="*/ 2147483647 w 21407"/>
                <a:gd name="T39" fmla="*/ 2147483647 h 21467"/>
                <a:gd name="T40" fmla="*/ 2147483647 w 21407"/>
                <a:gd name="T41" fmla="*/ 2147483647 h 21467"/>
                <a:gd name="T42" fmla="*/ 2147483647 w 21407"/>
                <a:gd name="T43" fmla="*/ 2147483647 h 21467"/>
                <a:gd name="T44" fmla="*/ 2147483647 w 21407"/>
                <a:gd name="T45" fmla="*/ 2147483647 h 21467"/>
                <a:gd name="T46" fmla="*/ 2147483647 w 21407"/>
                <a:gd name="T47" fmla="*/ 2147483647 h 21467"/>
                <a:gd name="T48" fmla="*/ 2147483647 w 21407"/>
                <a:gd name="T49" fmla="*/ 2147483647 h 21467"/>
                <a:gd name="T50" fmla="*/ 2147483647 w 21407"/>
                <a:gd name="T51" fmla="*/ 2147483647 h 21467"/>
                <a:gd name="T52" fmla="*/ 2147483647 w 21407"/>
                <a:gd name="T53" fmla="*/ 2147483647 h 21467"/>
                <a:gd name="T54" fmla="*/ 2147483647 w 21407"/>
                <a:gd name="T55" fmla="*/ 2147483647 h 21467"/>
                <a:gd name="T56" fmla="*/ 2147483647 w 21407"/>
                <a:gd name="T57" fmla="*/ 2147483647 h 214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407" h="21467">
                  <a:moveTo>
                    <a:pt x="48" y="16266"/>
                  </a:moveTo>
                  <a:cubicBezTo>
                    <a:pt x="859" y="14309"/>
                    <a:pt x="1501" y="12504"/>
                    <a:pt x="2002" y="10897"/>
                  </a:cubicBezTo>
                  <a:cubicBezTo>
                    <a:pt x="2108" y="10555"/>
                    <a:pt x="2208" y="10220"/>
                    <a:pt x="2305" y="9889"/>
                  </a:cubicBezTo>
                  <a:lnTo>
                    <a:pt x="2443" y="9931"/>
                  </a:lnTo>
                  <a:cubicBezTo>
                    <a:pt x="2452" y="9933"/>
                    <a:pt x="2461" y="9908"/>
                    <a:pt x="2466" y="9906"/>
                  </a:cubicBezTo>
                  <a:cubicBezTo>
                    <a:pt x="2688" y="10788"/>
                    <a:pt x="3269" y="11109"/>
                    <a:pt x="3619" y="11168"/>
                  </a:cubicBezTo>
                  <a:cubicBezTo>
                    <a:pt x="4440" y="11384"/>
                    <a:pt x="5256" y="10729"/>
                    <a:pt x="5447" y="9687"/>
                  </a:cubicBezTo>
                  <a:lnTo>
                    <a:pt x="5516" y="9314"/>
                  </a:lnTo>
                  <a:cubicBezTo>
                    <a:pt x="5711" y="8257"/>
                    <a:pt x="5191" y="7195"/>
                    <a:pt x="4356" y="6948"/>
                  </a:cubicBezTo>
                  <a:cubicBezTo>
                    <a:pt x="3862" y="6802"/>
                    <a:pt x="3354" y="6971"/>
                    <a:pt x="2976" y="7395"/>
                  </a:cubicBezTo>
                  <a:cubicBezTo>
                    <a:pt x="3705" y="4420"/>
                    <a:pt x="4028" y="2048"/>
                    <a:pt x="4170" y="461"/>
                  </a:cubicBezTo>
                  <a:cubicBezTo>
                    <a:pt x="4197" y="158"/>
                    <a:pt x="4424" y="-51"/>
                    <a:pt x="4659" y="11"/>
                  </a:cubicBezTo>
                  <a:cubicBezTo>
                    <a:pt x="10155" y="1457"/>
                    <a:pt x="15326" y="4993"/>
                    <a:pt x="19291" y="10027"/>
                  </a:cubicBezTo>
                  <a:cubicBezTo>
                    <a:pt x="19378" y="10138"/>
                    <a:pt x="19422" y="10289"/>
                    <a:pt x="19410" y="10444"/>
                  </a:cubicBezTo>
                  <a:cubicBezTo>
                    <a:pt x="19301" y="11873"/>
                    <a:pt x="19039" y="14086"/>
                    <a:pt x="18419" y="16885"/>
                  </a:cubicBezTo>
                  <a:cubicBezTo>
                    <a:pt x="18747" y="16982"/>
                    <a:pt x="19104" y="17088"/>
                    <a:pt x="19220" y="17122"/>
                  </a:cubicBezTo>
                  <a:cubicBezTo>
                    <a:pt x="19631" y="17244"/>
                    <a:pt x="19775" y="16985"/>
                    <a:pt x="19775" y="16985"/>
                  </a:cubicBezTo>
                  <a:cubicBezTo>
                    <a:pt x="20000" y="16695"/>
                    <a:pt x="20334" y="16554"/>
                    <a:pt x="20670" y="16653"/>
                  </a:cubicBezTo>
                  <a:cubicBezTo>
                    <a:pt x="21182" y="16805"/>
                    <a:pt x="21501" y="17455"/>
                    <a:pt x="21381" y="18105"/>
                  </a:cubicBezTo>
                  <a:lnTo>
                    <a:pt x="21313" y="18478"/>
                  </a:lnTo>
                  <a:cubicBezTo>
                    <a:pt x="21193" y="19128"/>
                    <a:pt x="20680" y="19532"/>
                    <a:pt x="20167" y="19381"/>
                  </a:cubicBezTo>
                  <a:cubicBezTo>
                    <a:pt x="20167" y="19381"/>
                    <a:pt x="19640" y="19326"/>
                    <a:pt x="19478" y="18592"/>
                  </a:cubicBezTo>
                  <a:cubicBezTo>
                    <a:pt x="19478" y="18592"/>
                    <a:pt x="19373" y="18256"/>
                    <a:pt x="19030" y="18154"/>
                  </a:cubicBezTo>
                  <a:cubicBezTo>
                    <a:pt x="18909" y="18118"/>
                    <a:pt x="18524" y="18004"/>
                    <a:pt x="18184" y="17904"/>
                  </a:cubicBezTo>
                  <a:cubicBezTo>
                    <a:pt x="17939" y="18917"/>
                    <a:pt x="17651" y="19996"/>
                    <a:pt x="17308" y="21135"/>
                  </a:cubicBezTo>
                  <a:cubicBezTo>
                    <a:pt x="17221" y="21422"/>
                    <a:pt x="16954" y="21549"/>
                    <a:pt x="16737" y="21411"/>
                  </a:cubicBezTo>
                  <a:cubicBezTo>
                    <a:pt x="10619" y="17509"/>
                    <a:pt x="5543" y="16813"/>
                    <a:pt x="425" y="17029"/>
                  </a:cubicBezTo>
                  <a:cubicBezTo>
                    <a:pt x="108" y="17041"/>
                    <a:pt x="-99" y="16620"/>
                    <a:pt x="48" y="16266"/>
                  </a:cubicBezTo>
                  <a:close/>
                  <a:moveTo>
                    <a:pt x="48" y="16266"/>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AutoShape 6"/>
            <p:cNvSpPr/>
            <p:nvPr/>
          </p:nvSpPr>
          <p:spPr bwMode="auto">
            <a:xfrm>
              <a:off x="5157863" y="2201338"/>
              <a:ext cx="249238" cy="438150"/>
            </a:xfrm>
            <a:custGeom>
              <a:avLst/>
              <a:gdLst>
                <a:gd name="T0" fmla="*/ 2147483647 w 19442"/>
                <a:gd name="T1" fmla="*/ 2147483647 h 21245"/>
                <a:gd name="T2" fmla="*/ 2147483647 w 19442"/>
                <a:gd name="T3" fmla="*/ 2147483647 h 21245"/>
                <a:gd name="T4" fmla="*/ 2147483647 w 19442"/>
                <a:gd name="T5" fmla="*/ 2147483647 h 21245"/>
                <a:gd name="T6" fmla="*/ 2147483647 w 19442"/>
                <a:gd name="T7" fmla="*/ 2147483647 h 21245"/>
                <a:gd name="T8" fmla="*/ 2037217762 w 19442"/>
                <a:gd name="T9" fmla="*/ 2147483647 h 21245"/>
                <a:gd name="T10" fmla="*/ 279749272 w 19442"/>
                <a:gd name="T11" fmla="*/ 2147483647 h 21245"/>
                <a:gd name="T12" fmla="*/ 2147483647 w 19442"/>
                <a:gd name="T13" fmla="*/ 2147483647 h 21245"/>
                <a:gd name="T14" fmla="*/ 2147483647 w 19442"/>
                <a:gd name="T15" fmla="*/ 2147483647 h 21245"/>
                <a:gd name="T16" fmla="*/ 2147483647 w 19442"/>
                <a:gd name="T17" fmla="*/ 2147483647 h 21245"/>
                <a:gd name="T18" fmla="*/ 2147483647 w 19442"/>
                <a:gd name="T19" fmla="*/ 2147483647 h 21245"/>
                <a:gd name="T20" fmla="*/ 2147483647 w 19442"/>
                <a:gd name="T21" fmla="*/ 2147483647 h 21245"/>
                <a:gd name="T22" fmla="*/ 2147483647 w 19442"/>
                <a:gd name="T23" fmla="*/ 2147483647 h 21245"/>
                <a:gd name="T24" fmla="*/ 2147483647 w 19442"/>
                <a:gd name="T25" fmla="*/ 2147483647 h 21245"/>
                <a:gd name="T26" fmla="*/ 2147483647 w 19442"/>
                <a:gd name="T27" fmla="*/ 2147483647 h 21245"/>
                <a:gd name="T28" fmla="*/ 2147483647 w 19442"/>
                <a:gd name="T29" fmla="*/ 2147483647 h 21245"/>
                <a:gd name="T30" fmla="*/ 2147483647 w 19442"/>
                <a:gd name="T31" fmla="*/ 2147483647 h 21245"/>
                <a:gd name="T32" fmla="*/ 2147483647 w 19442"/>
                <a:gd name="T33" fmla="*/ 2147483647 h 21245"/>
                <a:gd name="T34" fmla="*/ 2147483647 w 19442"/>
                <a:gd name="T35" fmla="*/ 2147483647 h 21245"/>
                <a:gd name="T36" fmla="*/ 2147483647 w 19442"/>
                <a:gd name="T37" fmla="*/ 2147483647 h 21245"/>
                <a:gd name="T38" fmla="*/ 2147483647 w 19442"/>
                <a:gd name="T39" fmla="*/ 2147483647 h 21245"/>
                <a:gd name="T40" fmla="*/ 2147483647 w 19442"/>
                <a:gd name="T41" fmla="*/ 2147483647 h 21245"/>
                <a:gd name="T42" fmla="*/ 2147483647 w 19442"/>
                <a:gd name="T43" fmla="*/ 2147483647 h 21245"/>
                <a:gd name="T44" fmla="*/ 2147483647 w 19442"/>
                <a:gd name="T45" fmla="*/ 2147483647 h 21245"/>
                <a:gd name="T46" fmla="*/ 2147483647 w 19442"/>
                <a:gd name="T47" fmla="*/ 2147483647 h 21245"/>
                <a:gd name="T48" fmla="*/ 2147483647 w 19442"/>
                <a:gd name="T49" fmla="*/ 2147483647 h 21245"/>
                <a:gd name="T50" fmla="*/ 2147483647 w 19442"/>
                <a:gd name="T51" fmla="*/ 2147483647 h 21245"/>
                <a:gd name="T52" fmla="*/ 2147483647 w 19442"/>
                <a:gd name="T53" fmla="*/ 2147483647 h 21245"/>
                <a:gd name="T54" fmla="*/ 2147483647 w 19442"/>
                <a:gd name="T55" fmla="*/ 2147483647 h 212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442" h="21245">
                  <a:moveTo>
                    <a:pt x="8937" y="18910"/>
                  </a:moveTo>
                  <a:cubicBezTo>
                    <a:pt x="8937" y="18910"/>
                    <a:pt x="9441" y="18238"/>
                    <a:pt x="10761" y="18317"/>
                  </a:cubicBezTo>
                  <a:cubicBezTo>
                    <a:pt x="10761" y="18317"/>
                    <a:pt x="11390" y="18313"/>
                    <a:pt x="11825" y="17902"/>
                  </a:cubicBezTo>
                  <a:cubicBezTo>
                    <a:pt x="11984" y="17751"/>
                    <a:pt x="12505" y="17261"/>
                    <a:pt x="12948" y="16842"/>
                  </a:cubicBezTo>
                  <a:cubicBezTo>
                    <a:pt x="8549" y="14778"/>
                    <a:pt x="4401" y="13068"/>
                    <a:pt x="459" y="11671"/>
                  </a:cubicBezTo>
                  <a:cubicBezTo>
                    <a:pt x="64" y="11531"/>
                    <a:pt x="-102" y="11227"/>
                    <a:pt x="63" y="10958"/>
                  </a:cubicBezTo>
                  <a:cubicBezTo>
                    <a:pt x="412" y="10389"/>
                    <a:pt x="738" y="9837"/>
                    <a:pt x="1028" y="9311"/>
                  </a:cubicBezTo>
                  <a:cubicBezTo>
                    <a:pt x="1321" y="8781"/>
                    <a:pt x="1586" y="8268"/>
                    <a:pt x="1839" y="7764"/>
                  </a:cubicBezTo>
                  <a:lnTo>
                    <a:pt x="1987" y="7786"/>
                  </a:lnTo>
                  <a:cubicBezTo>
                    <a:pt x="2006" y="7789"/>
                    <a:pt x="2027" y="7761"/>
                    <a:pt x="2038" y="7758"/>
                  </a:cubicBezTo>
                  <a:cubicBezTo>
                    <a:pt x="2526" y="8739"/>
                    <a:pt x="3807" y="9096"/>
                    <a:pt x="4578" y="9161"/>
                  </a:cubicBezTo>
                  <a:cubicBezTo>
                    <a:pt x="6388" y="9401"/>
                    <a:pt x="8185" y="8673"/>
                    <a:pt x="8608" y="7516"/>
                  </a:cubicBezTo>
                  <a:lnTo>
                    <a:pt x="8759" y="7101"/>
                  </a:lnTo>
                  <a:cubicBezTo>
                    <a:pt x="9189" y="5925"/>
                    <a:pt x="8042" y="4746"/>
                    <a:pt x="6203" y="4472"/>
                  </a:cubicBezTo>
                  <a:cubicBezTo>
                    <a:pt x="5086" y="4305"/>
                    <a:pt x="3935" y="4503"/>
                    <a:pt x="3097" y="5003"/>
                  </a:cubicBezTo>
                  <a:cubicBezTo>
                    <a:pt x="3096" y="5003"/>
                    <a:pt x="3094" y="5002"/>
                    <a:pt x="3093" y="5002"/>
                  </a:cubicBezTo>
                  <a:cubicBezTo>
                    <a:pt x="3800" y="3267"/>
                    <a:pt x="4267" y="1744"/>
                    <a:pt x="4565" y="486"/>
                  </a:cubicBezTo>
                  <a:cubicBezTo>
                    <a:pt x="4682" y="-6"/>
                    <a:pt x="5647" y="-170"/>
                    <a:pt x="6151" y="208"/>
                  </a:cubicBezTo>
                  <a:cubicBezTo>
                    <a:pt x="8901" y="2274"/>
                    <a:pt x="11310" y="4523"/>
                    <a:pt x="13290" y="6935"/>
                  </a:cubicBezTo>
                  <a:cubicBezTo>
                    <a:pt x="13290" y="6935"/>
                    <a:pt x="21498" y="16314"/>
                    <a:pt x="18952" y="19801"/>
                  </a:cubicBezTo>
                  <a:cubicBezTo>
                    <a:pt x="17413" y="19005"/>
                    <a:pt x="15908" y="18256"/>
                    <a:pt x="14429" y="17544"/>
                  </a:cubicBezTo>
                  <a:cubicBezTo>
                    <a:pt x="13997" y="17953"/>
                    <a:pt x="13504" y="18417"/>
                    <a:pt x="13350" y="18563"/>
                  </a:cubicBezTo>
                  <a:cubicBezTo>
                    <a:pt x="12828" y="19055"/>
                    <a:pt x="13134" y="19346"/>
                    <a:pt x="13134" y="19346"/>
                  </a:cubicBezTo>
                  <a:cubicBezTo>
                    <a:pt x="13427" y="19758"/>
                    <a:pt x="13394" y="20253"/>
                    <a:pt x="12968" y="20655"/>
                  </a:cubicBezTo>
                  <a:cubicBezTo>
                    <a:pt x="12317" y="21269"/>
                    <a:pt x="11010" y="21430"/>
                    <a:pt x="10049" y="21014"/>
                  </a:cubicBezTo>
                  <a:lnTo>
                    <a:pt x="9497" y="20775"/>
                  </a:lnTo>
                  <a:cubicBezTo>
                    <a:pt x="8538" y="20360"/>
                    <a:pt x="8287" y="19524"/>
                    <a:pt x="8937" y="18910"/>
                  </a:cubicBezTo>
                  <a:close/>
                  <a:moveTo>
                    <a:pt x="8937" y="18910"/>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AutoShape 7"/>
            <p:cNvSpPr/>
            <p:nvPr/>
          </p:nvSpPr>
          <p:spPr bwMode="auto">
            <a:xfrm>
              <a:off x="4814963" y="2456925"/>
              <a:ext cx="582613" cy="493713"/>
            </a:xfrm>
            <a:custGeom>
              <a:avLst/>
              <a:gdLst>
                <a:gd name="T0" fmla="*/ 2147483647 w 21600"/>
                <a:gd name="T1" fmla="*/ 2147483647 h 21516"/>
                <a:gd name="T2" fmla="*/ 2147483647 w 21600"/>
                <a:gd name="T3" fmla="*/ 2147483647 h 21516"/>
                <a:gd name="T4" fmla="*/ 2147483647 w 21600"/>
                <a:gd name="T5" fmla="*/ 2147483647 h 21516"/>
                <a:gd name="T6" fmla="*/ 2147483647 w 21600"/>
                <a:gd name="T7" fmla="*/ 2147483647 h 21516"/>
                <a:gd name="T8" fmla="*/ 2147483647 w 21600"/>
                <a:gd name="T9" fmla="*/ 2147483647 h 21516"/>
                <a:gd name="T10" fmla="*/ 2147483647 w 21600"/>
                <a:gd name="T11" fmla="*/ 2147483647 h 21516"/>
                <a:gd name="T12" fmla="*/ 2147483647 w 21600"/>
                <a:gd name="T13" fmla="*/ 2147483647 h 21516"/>
                <a:gd name="T14" fmla="*/ 2147483647 w 21600"/>
                <a:gd name="T15" fmla="*/ 2147483647 h 21516"/>
                <a:gd name="T16" fmla="*/ 2147483647 w 21600"/>
                <a:gd name="T17" fmla="*/ 2147483647 h 21516"/>
                <a:gd name="T18" fmla="*/ 2147483647 w 21600"/>
                <a:gd name="T19" fmla="*/ 2147483647 h 21516"/>
                <a:gd name="T20" fmla="*/ 2147483647 w 21600"/>
                <a:gd name="T21" fmla="*/ 2147483647 h 21516"/>
                <a:gd name="T22" fmla="*/ 2147483647 w 21600"/>
                <a:gd name="T23" fmla="*/ 2147483647 h 21516"/>
                <a:gd name="T24" fmla="*/ 2147483647 w 21600"/>
                <a:gd name="T25" fmla="*/ 2147483647 h 21516"/>
                <a:gd name="T26" fmla="*/ 2147483647 w 21600"/>
                <a:gd name="T27" fmla="*/ 2147483647 h 21516"/>
                <a:gd name="T28" fmla="*/ 2147483647 w 21600"/>
                <a:gd name="T29" fmla="*/ 2147483647 h 21516"/>
                <a:gd name="T30" fmla="*/ 2147483647 w 21600"/>
                <a:gd name="T31" fmla="*/ 2147483647 h 21516"/>
                <a:gd name="T32" fmla="*/ 2147483647 w 21600"/>
                <a:gd name="T33" fmla="*/ 2147483647 h 21516"/>
                <a:gd name="T34" fmla="*/ 2147483647 w 21600"/>
                <a:gd name="T35" fmla="*/ 2147483647 h 21516"/>
                <a:gd name="T36" fmla="*/ 2147483647 w 21600"/>
                <a:gd name="T37" fmla="*/ 2147483647 h 21516"/>
                <a:gd name="T38" fmla="*/ 2147483647 w 21600"/>
                <a:gd name="T39" fmla="*/ 2147483647 h 21516"/>
                <a:gd name="T40" fmla="*/ 2147483647 w 21600"/>
                <a:gd name="T41" fmla="*/ 2147483647 h 21516"/>
                <a:gd name="T42" fmla="*/ 2147483647 w 21600"/>
                <a:gd name="T43" fmla="*/ 2147483647 h 21516"/>
                <a:gd name="T44" fmla="*/ 2147483647 w 21600"/>
                <a:gd name="T45" fmla="*/ 2147483647 h 21516"/>
                <a:gd name="T46" fmla="*/ 2147483647 w 21600"/>
                <a:gd name="T47" fmla="*/ 2147483647 h 21516"/>
                <a:gd name="T48" fmla="*/ 0 w 21600"/>
                <a:gd name="T49" fmla="*/ 2147483647 h 21516"/>
                <a:gd name="T50" fmla="*/ 2147483647 w 21600"/>
                <a:gd name="T51" fmla="*/ 2147483647 h 21516"/>
                <a:gd name="T52" fmla="*/ 2147483647 w 21600"/>
                <a:gd name="T53" fmla="*/ 2147483647 h 215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600" h="21516">
                  <a:moveTo>
                    <a:pt x="2790" y="17937"/>
                  </a:moveTo>
                  <a:cubicBezTo>
                    <a:pt x="2536" y="17700"/>
                    <a:pt x="2282" y="17462"/>
                    <a:pt x="2193" y="17380"/>
                  </a:cubicBezTo>
                  <a:cubicBezTo>
                    <a:pt x="1843" y="17053"/>
                    <a:pt x="1618" y="17211"/>
                    <a:pt x="1618" y="17211"/>
                  </a:cubicBezTo>
                  <a:cubicBezTo>
                    <a:pt x="1303" y="17355"/>
                    <a:pt x="937" y="17308"/>
                    <a:pt x="651" y="17041"/>
                  </a:cubicBezTo>
                  <a:cubicBezTo>
                    <a:pt x="216" y="16634"/>
                    <a:pt x="136" y="15878"/>
                    <a:pt x="474" y="15353"/>
                  </a:cubicBezTo>
                  <a:lnTo>
                    <a:pt x="668" y="15051"/>
                  </a:lnTo>
                  <a:cubicBezTo>
                    <a:pt x="1006" y="14526"/>
                    <a:pt x="1634" y="14430"/>
                    <a:pt x="2070" y="14837"/>
                  </a:cubicBezTo>
                  <a:cubicBezTo>
                    <a:pt x="2070" y="14837"/>
                    <a:pt x="2553" y="15164"/>
                    <a:pt x="2454" y="15914"/>
                  </a:cubicBezTo>
                  <a:cubicBezTo>
                    <a:pt x="2454" y="15914"/>
                    <a:pt x="2438" y="16273"/>
                    <a:pt x="2730" y="16545"/>
                  </a:cubicBezTo>
                  <a:cubicBezTo>
                    <a:pt x="2823" y="16633"/>
                    <a:pt x="3103" y="16894"/>
                    <a:pt x="3370" y="17144"/>
                  </a:cubicBezTo>
                  <a:cubicBezTo>
                    <a:pt x="7868" y="10861"/>
                    <a:pt x="10623" y="5001"/>
                    <a:pt x="12301" y="315"/>
                  </a:cubicBezTo>
                  <a:cubicBezTo>
                    <a:pt x="12401" y="33"/>
                    <a:pt x="12678" y="-84"/>
                    <a:pt x="12900" y="65"/>
                  </a:cubicBezTo>
                  <a:cubicBezTo>
                    <a:pt x="14559" y="1179"/>
                    <a:pt x="16293" y="2509"/>
                    <a:pt x="18120" y="4086"/>
                  </a:cubicBezTo>
                  <a:lnTo>
                    <a:pt x="17966" y="4359"/>
                  </a:lnTo>
                  <a:cubicBezTo>
                    <a:pt x="17961" y="4368"/>
                    <a:pt x="17977" y="4389"/>
                    <a:pt x="17977" y="4396"/>
                  </a:cubicBezTo>
                  <a:cubicBezTo>
                    <a:pt x="17213" y="4343"/>
                    <a:pt x="16748" y="4913"/>
                    <a:pt x="16571" y="5304"/>
                  </a:cubicBezTo>
                  <a:cubicBezTo>
                    <a:pt x="16097" y="6195"/>
                    <a:pt x="16297" y="7389"/>
                    <a:pt x="17029" y="7986"/>
                  </a:cubicBezTo>
                  <a:lnTo>
                    <a:pt x="17291" y="8201"/>
                  </a:lnTo>
                  <a:cubicBezTo>
                    <a:pt x="18034" y="8807"/>
                    <a:pt x="19048" y="8572"/>
                    <a:pt x="19552" y="7677"/>
                  </a:cubicBezTo>
                  <a:cubicBezTo>
                    <a:pt x="19858" y="7132"/>
                    <a:pt x="19916" y="6454"/>
                    <a:pt x="19711" y="5845"/>
                  </a:cubicBezTo>
                  <a:cubicBezTo>
                    <a:pt x="19717" y="5833"/>
                    <a:pt x="19724" y="5819"/>
                    <a:pt x="19734" y="5802"/>
                  </a:cubicBezTo>
                  <a:lnTo>
                    <a:pt x="19835" y="5621"/>
                  </a:lnTo>
                  <a:cubicBezTo>
                    <a:pt x="20415" y="6154"/>
                    <a:pt x="21001" y="6704"/>
                    <a:pt x="21600" y="7288"/>
                  </a:cubicBezTo>
                  <a:cubicBezTo>
                    <a:pt x="21600" y="7288"/>
                    <a:pt x="21600" y="7289"/>
                    <a:pt x="21600" y="7290"/>
                  </a:cubicBezTo>
                  <a:cubicBezTo>
                    <a:pt x="17927" y="16618"/>
                    <a:pt x="8757" y="21244"/>
                    <a:pt x="0" y="21516"/>
                  </a:cubicBezTo>
                  <a:cubicBezTo>
                    <a:pt x="997" y="20312"/>
                    <a:pt x="1921" y="19119"/>
                    <a:pt x="2790" y="17937"/>
                  </a:cubicBezTo>
                  <a:close/>
                  <a:moveTo>
                    <a:pt x="2790" y="17937"/>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AutoShape 8"/>
            <p:cNvSpPr/>
            <p:nvPr/>
          </p:nvSpPr>
          <p:spPr bwMode="auto">
            <a:xfrm>
              <a:off x="3964063" y="2329925"/>
              <a:ext cx="627063" cy="438150"/>
            </a:xfrm>
            <a:custGeom>
              <a:avLst/>
              <a:gdLst>
                <a:gd name="T0" fmla="*/ 2147483647 w 21438"/>
                <a:gd name="T1" fmla="*/ 2147483647 h 21501"/>
                <a:gd name="T2" fmla="*/ 2147483647 w 21438"/>
                <a:gd name="T3" fmla="*/ 2147483647 h 21501"/>
                <a:gd name="T4" fmla="*/ 2147483647 w 21438"/>
                <a:gd name="T5" fmla="*/ 2147483647 h 21501"/>
                <a:gd name="T6" fmla="*/ 2147483647 w 21438"/>
                <a:gd name="T7" fmla="*/ 2147483647 h 21501"/>
                <a:gd name="T8" fmla="*/ 2147483647 w 21438"/>
                <a:gd name="T9" fmla="*/ 2147483647 h 21501"/>
                <a:gd name="T10" fmla="*/ 2147483647 w 21438"/>
                <a:gd name="T11" fmla="*/ 2147483647 h 21501"/>
                <a:gd name="T12" fmla="*/ 2147483647 w 21438"/>
                <a:gd name="T13" fmla="*/ 2147483647 h 21501"/>
                <a:gd name="T14" fmla="*/ 2147483647 w 21438"/>
                <a:gd name="T15" fmla="*/ 2147483647 h 21501"/>
                <a:gd name="T16" fmla="*/ 2147483647 w 21438"/>
                <a:gd name="T17" fmla="*/ 2147483647 h 21501"/>
                <a:gd name="T18" fmla="*/ 2147483647 w 21438"/>
                <a:gd name="T19" fmla="*/ 2147483647 h 21501"/>
                <a:gd name="T20" fmla="*/ 2147483647 w 21438"/>
                <a:gd name="T21" fmla="*/ 2147483647 h 21501"/>
                <a:gd name="T22" fmla="*/ 2147483647 w 21438"/>
                <a:gd name="T23" fmla="*/ 2147483647 h 21501"/>
                <a:gd name="T24" fmla="*/ 2147483647 w 21438"/>
                <a:gd name="T25" fmla="*/ 2147483647 h 21501"/>
                <a:gd name="T26" fmla="*/ 2147483647 w 21438"/>
                <a:gd name="T27" fmla="*/ 2147483647 h 21501"/>
                <a:gd name="T28" fmla="*/ 2147483647 w 21438"/>
                <a:gd name="T29" fmla="*/ 2147483647 h 21501"/>
                <a:gd name="T30" fmla="*/ 2147483647 w 21438"/>
                <a:gd name="T31" fmla="*/ 2147483647 h 21501"/>
                <a:gd name="T32" fmla="*/ 2147483647 w 21438"/>
                <a:gd name="T33" fmla="*/ 2147483647 h 21501"/>
                <a:gd name="T34" fmla="*/ 2147483647 w 21438"/>
                <a:gd name="T35" fmla="*/ 2147483647 h 21501"/>
                <a:gd name="T36" fmla="*/ 2147483647 w 21438"/>
                <a:gd name="T37" fmla="*/ 2147483647 h 21501"/>
                <a:gd name="T38" fmla="*/ 2147483647 w 21438"/>
                <a:gd name="T39" fmla="*/ 2147483647 h 21501"/>
                <a:gd name="T40" fmla="*/ 2147483647 w 21438"/>
                <a:gd name="T41" fmla="*/ 2147483647 h 21501"/>
                <a:gd name="T42" fmla="*/ 2147483647 w 21438"/>
                <a:gd name="T43" fmla="*/ 2147483647 h 21501"/>
                <a:gd name="T44" fmla="*/ 2147483647 w 21438"/>
                <a:gd name="T45" fmla="*/ 2147483647 h 21501"/>
                <a:gd name="T46" fmla="*/ 2147483647 w 21438"/>
                <a:gd name="T47" fmla="*/ 2147483647 h 21501"/>
                <a:gd name="T48" fmla="*/ 2147483647 w 21438"/>
                <a:gd name="T49" fmla="*/ 2147483647 h 21501"/>
                <a:gd name="T50" fmla="*/ 2147483647 w 21438"/>
                <a:gd name="T51" fmla="*/ 2147483647 h 21501"/>
                <a:gd name="T52" fmla="*/ 2147483647 w 21438"/>
                <a:gd name="T53" fmla="*/ 2147483647 h 21501"/>
                <a:gd name="T54" fmla="*/ 2147483647 w 21438"/>
                <a:gd name="T55" fmla="*/ 2147483647 h 21501"/>
                <a:gd name="T56" fmla="*/ 2147483647 w 21438"/>
                <a:gd name="T57" fmla="*/ 2147483647 h 21501"/>
                <a:gd name="T58" fmla="*/ 2147483647 w 21438"/>
                <a:gd name="T59" fmla="*/ 2147483647 h 215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1438" h="21501">
                  <a:moveTo>
                    <a:pt x="2472" y="12146"/>
                  </a:moveTo>
                  <a:cubicBezTo>
                    <a:pt x="1635" y="10777"/>
                    <a:pt x="842" y="9359"/>
                    <a:pt x="82" y="7904"/>
                  </a:cubicBezTo>
                  <a:cubicBezTo>
                    <a:pt x="-55" y="7643"/>
                    <a:pt x="-17" y="7268"/>
                    <a:pt x="164" y="7075"/>
                  </a:cubicBezTo>
                  <a:cubicBezTo>
                    <a:pt x="697" y="6508"/>
                    <a:pt x="1402" y="5716"/>
                    <a:pt x="2194" y="4721"/>
                  </a:cubicBezTo>
                  <a:cubicBezTo>
                    <a:pt x="1974" y="4382"/>
                    <a:pt x="1739" y="4021"/>
                    <a:pt x="1662" y="3902"/>
                  </a:cubicBezTo>
                  <a:cubicBezTo>
                    <a:pt x="1380" y="3468"/>
                    <a:pt x="1157" y="3599"/>
                    <a:pt x="1157" y="3599"/>
                  </a:cubicBezTo>
                  <a:cubicBezTo>
                    <a:pt x="854" y="3697"/>
                    <a:pt x="526" y="3571"/>
                    <a:pt x="295" y="3217"/>
                  </a:cubicBezTo>
                  <a:cubicBezTo>
                    <a:pt x="-56" y="2677"/>
                    <a:pt x="-43" y="1818"/>
                    <a:pt x="323" y="1300"/>
                  </a:cubicBezTo>
                  <a:lnTo>
                    <a:pt x="534" y="1002"/>
                  </a:lnTo>
                  <a:cubicBezTo>
                    <a:pt x="901" y="485"/>
                    <a:pt x="1483" y="503"/>
                    <a:pt x="1834" y="1043"/>
                  </a:cubicBezTo>
                  <a:cubicBezTo>
                    <a:pt x="1834" y="1043"/>
                    <a:pt x="2238" y="1504"/>
                    <a:pt x="2064" y="2319"/>
                  </a:cubicBezTo>
                  <a:cubicBezTo>
                    <a:pt x="2064" y="2319"/>
                    <a:pt x="2009" y="2717"/>
                    <a:pt x="2244" y="3078"/>
                  </a:cubicBezTo>
                  <a:cubicBezTo>
                    <a:pt x="2325" y="3202"/>
                    <a:pt x="2575" y="3587"/>
                    <a:pt x="2802" y="3937"/>
                  </a:cubicBezTo>
                  <a:cubicBezTo>
                    <a:pt x="3069" y="3584"/>
                    <a:pt x="3341" y="3217"/>
                    <a:pt x="3618" y="2825"/>
                  </a:cubicBezTo>
                  <a:cubicBezTo>
                    <a:pt x="4049" y="2217"/>
                    <a:pt x="4490" y="1560"/>
                    <a:pt x="4929" y="858"/>
                  </a:cubicBezTo>
                  <a:cubicBezTo>
                    <a:pt x="5067" y="638"/>
                    <a:pt x="5201" y="417"/>
                    <a:pt x="5333" y="196"/>
                  </a:cubicBezTo>
                  <a:cubicBezTo>
                    <a:pt x="5441" y="15"/>
                    <a:pt x="5611" y="-47"/>
                    <a:pt x="5764" y="37"/>
                  </a:cubicBezTo>
                  <a:cubicBezTo>
                    <a:pt x="7656" y="1066"/>
                    <a:pt x="9657" y="1642"/>
                    <a:pt x="11746" y="1526"/>
                  </a:cubicBezTo>
                  <a:cubicBezTo>
                    <a:pt x="15055" y="1343"/>
                    <a:pt x="18072" y="835"/>
                    <a:pt x="21014" y="533"/>
                  </a:cubicBezTo>
                  <a:cubicBezTo>
                    <a:pt x="21330" y="500"/>
                    <a:pt x="21544" y="1007"/>
                    <a:pt x="21381" y="1409"/>
                  </a:cubicBezTo>
                  <a:cubicBezTo>
                    <a:pt x="19530" y="5984"/>
                    <a:pt x="17033" y="10987"/>
                    <a:pt x="13662" y="16175"/>
                  </a:cubicBezTo>
                  <a:cubicBezTo>
                    <a:pt x="13708" y="15435"/>
                    <a:pt x="13472" y="14855"/>
                    <a:pt x="13272" y="14569"/>
                  </a:cubicBezTo>
                  <a:cubicBezTo>
                    <a:pt x="12733" y="13677"/>
                    <a:pt x="11805" y="13577"/>
                    <a:pt x="11184" y="14352"/>
                  </a:cubicBezTo>
                  <a:lnTo>
                    <a:pt x="10962" y="14630"/>
                  </a:lnTo>
                  <a:cubicBezTo>
                    <a:pt x="10331" y="15417"/>
                    <a:pt x="10253" y="16815"/>
                    <a:pt x="10786" y="17745"/>
                  </a:cubicBezTo>
                  <a:cubicBezTo>
                    <a:pt x="11110" y="18309"/>
                    <a:pt x="11594" y="18590"/>
                    <a:pt x="12092" y="18509"/>
                  </a:cubicBezTo>
                  <a:cubicBezTo>
                    <a:pt x="11438" y="19452"/>
                    <a:pt x="10757" y="20398"/>
                    <a:pt x="10043" y="21348"/>
                  </a:cubicBezTo>
                  <a:cubicBezTo>
                    <a:pt x="9905" y="21531"/>
                    <a:pt x="9696" y="21553"/>
                    <a:pt x="9544" y="21396"/>
                  </a:cubicBezTo>
                  <a:cubicBezTo>
                    <a:pt x="6958" y="18722"/>
                    <a:pt x="4577" y="15589"/>
                    <a:pt x="2472" y="12146"/>
                  </a:cubicBezTo>
                  <a:close/>
                  <a:moveTo>
                    <a:pt x="2472" y="12146"/>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AutoShape 9"/>
            <p:cNvSpPr/>
            <p:nvPr/>
          </p:nvSpPr>
          <p:spPr bwMode="auto">
            <a:xfrm>
              <a:off x="4279976" y="2329925"/>
              <a:ext cx="844550" cy="615950"/>
            </a:xfrm>
            <a:custGeom>
              <a:avLst/>
              <a:gdLst>
                <a:gd name="T0" fmla="*/ 2147483647 w 21517"/>
                <a:gd name="T1" fmla="*/ 2147483647 h 21418"/>
                <a:gd name="T2" fmla="*/ 2147483647 w 21517"/>
                <a:gd name="T3" fmla="*/ 2147483647 h 21418"/>
                <a:gd name="T4" fmla="*/ 2147483647 w 21517"/>
                <a:gd name="T5" fmla="*/ 2147483647 h 21418"/>
                <a:gd name="T6" fmla="*/ 2147483647 w 21517"/>
                <a:gd name="T7" fmla="*/ 2147483647 h 21418"/>
                <a:gd name="T8" fmla="*/ 2147483647 w 21517"/>
                <a:gd name="T9" fmla="*/ 2147483647 h 21418"/>
                <a:gd name="T10" fmla="*/ 2147483647 w 21517"/>
                <a:gd name="T11" fmla="*/ 2147483647 h 21418"/>
                <a:gd name="T12" fmla="*/ 2147483647 w 21517"/>
                <a:gd name="T13" fmla="*/ 2147483647 h 21418"/>
                <a:gd name="T14" fmla="*/ 2147483647 w 21517"/>
                <a:gd name="T15" fmla="*/ 2147483647 h 21418"/>
                <a:gd name="T16" fmla="*/ 2147483647 w 21517"/>
                <a:gd name="T17" fmla="*/ 2147483647 h 21418"/>
                <a:gd name="T18" fmla="*/ 2147483647 w 21517"/>
                <a:gd name="T19" fmla="*/ 2147483647 h 21418"/>
                <a:gd name="T20" fmla="*/ 2147483647 w 21517"/>
                <a:gd name="T21" fmla="*/ 2147483647 h 21418"/>
                <a:gd name="T22" fmla="*/ 2147483647 w 21517"/>
                <a:gd name="T23" fmla="*/ 2147483647 h 21418"/>
                <a:gd name="T24" fmla="*/ 2147483647 w 21517"/>
                <a:gd name="T25" fmla="*/ 2147483647 h 21418"/>
                <a:gd name="T26" fmla="*/ 2147483647 w 21517"/>
                <a:gd name="T27" fmla="*/ 2147483647 h 21418"/>
                <a:gd name="T28" fmla="*/ 2147483647 w 21517"/>
                <a:gd name="T29" fmla="*/ 2147483647 h 21418"/>
                <a:gd name="T30" fmla="*/ 2147483647 w 21517"/>
                <a:gd name="T31" fmla="*/ 2147483647 h 21418"/>
                <a:gd name="T32" fmla="*/ 2147483647 w 21517"/>
                <a:gd name="T33" fmla="*/ 2147483647 h 21418"/>
                <a:gd name="T34" fmla="*/ 2147483647 w 21517"/>
                <a:gd name="T35" fmla="*/ 2147483647 h 21418"/>
                <a:gd name="T36" fmla="*/ 2147483647 w 21517"/>
                <a:gd name="T37" fmla="*/ 2147483647 h 21418"/>
                <a:gd name="T38" fmla="*/ 2147483647 w 21517"/>
                <a:gd name="T39" fmla="*/ 2147483647 h 21418"/>
                <a:gd name="T40" fmla="*/ 2147483647 w 21517"/>
                <a:gd name="T41" fmla="*/ 2147483647 h 21418"/>
                <a:gd name="T42" fmla="*/ 2147483647 w 21517"/>
                <a:gd name="T43" fmla="*/ 2147483647 h 21418"/>
                <a:gd name="T44" fmla="*/ 2147483647 w 21517"/>
                <a:gd name="T45" fmla="*/ 2147483647 h 21418"/>
                <a:gd name="T46" fmla="*/ 2147483647 w 21517"/>
                <a:gd name="T47" fmla="*/ 2147483647 h 21418"/>
                <a:gd name="T48" fmla="*/ 2147483647 w 21517"/>
                <a:gd name="T49" fmla="*/ 2147483647 h 21418"/>
                <a:gd name="T50" fmla="*/ 2147483647 w 21517"/>
                <a:gd name="T51" fmla="*/ 2147483647 h 21418"/>
                <a:gd name="T52" fmla="*/ 2147483647 w 21517"/>
                <a:gd name="T53" fmla="*/ 2147483647 h 214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517" h="21418">
                  <a:moveTo>
                    <a:pt x="98" y="15212"/>
                  </a:moveTo>
                  <a:cubicBezTo>
                    <a:pt x="430" y="14791"/>
                    <a:pt x="753" y="14370"/>
                    <a:pt x="1067" y="13951"/>
                  </a:cubicBezTo>
                  <a:cubicBezTo>
                    <a:pt x="1286" y="13658"/>
                    <a:pt x="1500" y="13367"/>
                    <a:pt x="1710" y="13076"/>
                  </a:cubicBezTo>
                  <a:cubicBezTo>
                    <a:pt x="1565" y="12837"/>
                    <a:pt x="1418" y="12594"/>
                    <a:pt x="1367" y="12511"/>
                  </a:cubicBezTo>
                  <a:cubicBezTo>
                    <a:pt x="1171" y="12187"/>
                    <a:pt x="1000" y="12266"/>
                    <a:pt x="1000" y="12266"/>
                  </a:cubicBezTo>
                  <a:cubicBezTo>
                    <a:pt x="771" y="12315"/>
                    <a:pt x="530" y="12205"/>
                    <a:pt x="369" y="11941"/>
                  </a:cubicBezTo>
                  <a:cubicBezTo>
                    <a:pt x="124" y="11537"/>
                    <a:pt x="159" y="10932"/>
                    <a:pt x="449" y="10590"/>
                  </a:cubicBezTo>
                  <a:lnTo>
                    <a:pt x="616" y="10394"/>
                  </a:lnTo>
                  <a:cubicBezTo>
                    <a:pt x="905" y="10052"/>
                    <a:pt x="1339" y="10102"/>
                    <a:pt x="1585" y="10506"/>
                  </a:cubicBezTo>
                  <a:cubicBezTo>
                    <a:pt x="1585" y="10506"/>
                    <a:pt x="1872" y="10857"/>
                    <a:pt x="1717" y="11421"/>
                  </a:cubicBezTo>
                  <a:cubicBezTo>
                    <a:pt x="1717" y="11421"/>
                    <a:pt x="1663" y="11698"/>
                    <a:pt x="1827" y="11968"/>
                  </a:cubicBezTo>
                  <a:cubicBezTo>
                    <a:pt x="1874" y="12045"/>
                    <a:pt x="2003" y="12258"/>
                    <a:pt x="2137" y="12477"/>
                  </a:cubicBezTo>
                  <a:cubicBezTo>
                    <a:pt x="5244" y="8078"/>
                    <a:pt x="7394" y="3887"/>
                    <a:pt x="8880" y="257"/>
                  </a:cubicBezTo>
                  <a:cubicBezTo>
                    <a:pt x="8930" y="134"/>
                    <a:pt x="9021" y="57"/>
                    <a:pt x="9123" y="51"/>
                  </a:cubicBezTo>
                  <a:cubicBezTo>
                    <a:pt x="12970" y="-182"/>
                    <a:pt x="16752" y="296"/>
                    <a:pt x="21353" y="3537"/>
                  </a:cubicBezTo>
                  <a:cubicBezTo>
                    <a:pt x="21492" y="3635"/>
                    <a:pt x="21555" y="3867"/>
                    <a:pt x="21494" y="4066"/>
                  </a:cubicBezTo>
                  <a:cubicBezTo>
                    <a:pt x="20346" y="7833"/>
                    <a:pt x="18527" y="12275"/>
                    <a:pt x="15666" y="16981"/>
                  </a:cubicBezTo>
                  <a:cubicBezTo>
                    <a:pt x="15729" y="16255"/>
                    <a:pt x="15425" y="15781"/>
                    <a:pt x="15210" y="15593"/>
                  </a:cubicBezTo>
                  <a:cubicBezTo>
                    <a:pt x="14723" y="15093"/>
                    <a:pt x="14033" y="15223"/>
                    <a:pt x="13660" y="15893"/>
                  </a:cubicBezTo>
                  <a:lnTo>
                    <a:pt x="13526" y="16134"/>
                  </a:lnTo>
                  <a:cubicBezTo>
                    <a:pt x="13148" y="16815"/>
                    <a:pt x="13237" y="17798"/>
                    <a:pt x="13725" y="18325"/>
                  </a:cubicBezTo>
                  <a:cubicBezTo>
                    <a:pt x="13989" y="18610"/>
                    <a:pt x="14321" y="18702"/>
                    <a:pt x="14641" y="18606"/>
                  </a:cubicBezTo>
                  <a:cubicBezTo>
                    <a:pt x="14035" y="19536"/>
                    <a:pt x="13391" y="20474"/>
                    <a:pt x="12698" y="21418"/>
                  </a:cubicBezTo>
                  <a:cubicBezTo>
                    <a:pt x="12164" y="21408"/>
                    <a:pt x="11634" y="21374"/>
                    <a:pt x="11111" y="21311"/>
                  </a:cubicBezTo>
                  <a:cubicBezTo>
                    <a:pt x="7190" y="20829"/>
                    <a:pt x="3457" y="18834"/>
                    <a:pt x="134" y="15867"/>
                  </a:cubicBezTo>
                  <a:cubicBezTo>
                    <a:pt x="-29" y="15720"/>
                    <a:pt x="-45" y="15395"/>
                    <a:pt x="98" y="15212"/>
                  </a:cubicBezTo>
                  <a:close/>
                  <a:moveTo>
                    <a:pt x="98" y="15212"/>
                  </a:moveTo>
                </a:path>
              </a:pathLst>
            </a:custGeom>
            <a:grpFill/>
            <a:ln>
              <a:noFill/>
            </a:ln>
          </p:spPr>
          <p:txBody>
            <a:bodyPr lIns="0" tIns="0" rIns="0" bIns="0"/>
            <a:lstStyle/>
            <a:p>
              <a:pPr eaLnBrk="1" fontAlgn="auto" hangingPunct="1">
                <a:spcBef>
                  <a:spcPts val="0"/>
                </a:spcBef>
                <a:spcAft>
                  <a:spcPts val="0"/>
                </a:spcAft>
                <a:defRPr/>
              </a:pPr>
              <a:endParaRPr lang="en-US" sz="2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5" name="矩形 44"/>
          <p:cNvSpPr/>
          <p:nvPr/>
        </p:nvSpPr>
        <p:spPr>
          <a:xfrm>
            <a:off x="2330450" y="5213668"/>
            <a:ext cx="762000" cy="762000"/>
          </a:xfrm>
          <a:prstGeom prst="rect">
            <a:avLst/>
          </a:prstGeom>
          <a:solidFill>
            <a:srgbClr val="CEA3A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Freeform 328"/>
          <p:cNvSpPr>
            <a:spLocks noChangeArrowheads="1"/>
          </p:cNvSpPr>
          <p:nvPr/>
        </p:nvSpPr>
        <p:spPr bwMode="auto">
          <a:xfrm>
            <a:off x="2379663" y="5439093"/>
            <a:ext cx="615950" cy="344487"/>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grpSp>
        <p:nvGrpSpPr>
          <p:cNvPr id="64" name="组合 63"/>
          <p:cNvGrpSpPr/>
          <p:nvPr/>
        </p:nvGrpSpPr>
        <p:grpSpPr bwMode="auto">
          <a:xfrm>
            <a:off x="148590" y="632778"/>
            <a:ext cx="762000" cy="762000"/>
            <a:chOff x="1059668" y="4176470"/>
            <a:chExt cx="762000" cy="762000"/>
          </a:xfrm>
        </p:grpSpPr>
        <p:sp>
          <p:nvSpPr>
            <p:cNvPr id="47" name="矩形 46"/>
            <p:cNvSpPr/>
            <p:nvPr/>
          </p:nvSpPr>
          <p:spPr>
            <a:xfrm>
              <a:off x="1059668" y="4176470"/>
              <a:ext cx="762000" cy="762000"/>
            </a:xfrm>
            <a:prstGeom prst="rect">
              <a:avLst/>
            </a:prstGeom>
            <a:solidFill>
              <a:srgbClr val="CEA3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5" name="Group 2"/>
            <p:cNvGrpSpPr/>
            <p:nvPr/>
          </p:nvGrpSpPr>
          <p:grpSpPr bwMode="auto">
            <a:xfrm>
              <a:off x="1165436" y="4266663"/>
              <a:ext cx="550463" cy="545175"/>
              <a:chOff x="1569458" y="688424"/>
              <a:chExt cx="334962" cy="331788"/>
            </a:xfrm>
            <a:solidFill>
              <a:schemeClr val="bg1"/>
            </a:solidFill>
          </p:grpSpPr>
          <p:sp>
            <p:nvSpPr>
              <p:cNvPr id="56"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57"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58"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59"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0"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1"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grpSp>
      </p:grpSp>
      <p:grpSp>
        <p:nvGrpSpPr>
          <p:cNvPr id="63" name="组合 62"/>
          <p:cNvGrpSpPr/>
          <p:nvPr/>
        </p:nvGrpSpPr>
        <p:grpSpPr bwMode="auto">
          <a:xfrm>
            <a:off x="1060450" y="5213350"/>
            <a:ext cx="762000" cy="762000"/>
            <a:chOff x="1059668" y="5213334"/>
            <a:chExt cx="762000" cy="762000"/>
          </a:xfrm>
        </p:grpSpPr>
        <p:sp>
          <p:nvSpPr>
            <p:cNvPr id="48" name="矩形 47"/>
            <p:cNvSpPr/>
            <p:nvPr/>
          </p:nvSpPr>
          <p:spPr>
            <a:xfrm>
              <a:off x="1059668" y="5213334"/>
              <a:ext cx="762000" cy="762000"/>
            </a:xfrm>
            <a:prstGeom prst="rect">
              <a:avLst/>
            </a:prstGeom>
            <a:solidFill>
              <a:srgbClr val="775F49"/>
            </a:solidFill>
            <a:ln>
              <a:solidFill>
                <a:srgbClr val="5D6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30" name="Freeform 328"/>
            <p:cNvSpPr>
              <a:spLocks noChangeArrowheads="1"/>
            </p:cNvSpPr>
            <p:nvPr/>
          </p:nvSpPr>
          <p:spPr bwMode="auto">
            <a:xfrm>
              <a:off x="1110287" y="5422691"/>
              <a:ext cx="615565" cy="343285"/>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grpSp>
      <p:sp>
        <p:nvSpPr>
          <p:cNvPr id="17428" name="文本框 66"/>
          <p:cNvSpPr txBox="1">
            <a:spLocks noChangeArrowheads="1"/>
          </p:cNvSpPr>
          <p:nvPr/>
        </p:nvSpPr>
        <p:spPr bwMode="auto">
          <a:xfrm>
            <a:off x="1351280" y="688340"/>
            <a:ext cx="20320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rPr>
              <a:t>总结：</a:t>
            </a:r>
          </a:p>
        </p:txBody>
      </p:sp>
      <p:sp>
        <p:nvSpPr>
          <p:cNvPr id="2" name="矩形 1"/>
          <p:cNvSpPr/>
          <p:nvPr/>
        </p:nvSpPr>
        <p:spPr>
          <a:xfrm>
            <a:off x="4806315" y="5213033"/>
            <a:ext cx="762000" cy="762000"/>
          </a:xfrm>
          <a:prstGeom prst="rect">
            <a:avLst/>
          </a:prstGeom>
          <a:solidFill>
            <a:srgbClr val="CEA3A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Freeform 328"/>
          <p:cNvSpPr>
            <a:spLocks noChangeArrowheads="1"/>
          </p:cNvSpPr>
          <p:nvPr/>
        </p:nvSpPr>
        <p:spPr bwMode="auto">
          <a:xfrm>
            <a:off x="4855528" y="5438458"/>
            <a:ext cx="615950" cy="344487"/>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grpSp>
        <p:nvGrpSpPr>
          <p:cNvPr id="35" name="组合 34"/>
          <p:cNvGrpSpPr/>
          <p:nvPr/>
        </p:nvGrpSpPr>
        <p:grpSpPr bwMode="auto">
          <a:xfrm>
            <a:off x="3536315" y="5212715"/>
            <a:ext cx="762000" cy="762000"/>
            <a:chOff x="1059668" y="5213334"/>
            <a:chExt cx="762000" cy="762000"/>
          </a:xfrm>
        </p:grpSpPr>
        <p:sp>
          <p:nvSpPr>
            <p:cNvPr id="36" name="矩形 35"/>
            <p:cNvSpPr/>
            <p:nvPr/>
          </p:nvSpPr>
          <p:spPr>
            <a:xfrm>
              <a:off x="1059668" y="5213334"/>
              <a:ext cx="762000" cy="762000"/>
            </a:xfrm>
            <a:prstGeom prst="rect">
              <a:avLst/>
            </a:prstGeom>
            <a:solidFill>
              <a:srgbClr val="775F49"/>
            </a:solidFill>
            <a:ln>
              <a:solidFill>
                <a:srgbClr val="5D676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Freeform 328"/>
            <p:cNvSpPr>
              <a:spLocks noChangeArrowheads="1"/>
            </p:cNvSpPr>
            <p:nvPr/>
          </p:nvSpPr>
          <p:spPr bwMode="auto">
            <a:xfrm>
              <a:off x="1110287" y="5422691"/>
              <a:ext cx="615565" cy="343285"/>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grpSp>
      <p:sp>
        <p:nvSpPr>
          <p:cNvPr id="49" name="Rectangle 12"/>
          <p:cNvSpPr/>
          <p:nvPr/>
        </p:nvSpPr>
        <p:spPr>
          <a:xfrm>
            <a:off x="695960" y="1858645"/>
            <a:ext cx="5518785" cy="2990215"/>
          </a:xfrm>
          <a:prstGeom prst="rect">
            <a:avLst/>
          </a:prstGeom>
          <a:solidFill>
            <a:srgbClr val="F7F7E8"/>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solidFill>
                <a:srgbClr val="5D676A"/>
              </a:solidFill>
              <a:latin typeface="微软雅黑" panose="020B0503020204020204" charset="-122"/>
              <a:ea typeface="微软雅黑" panose="020B0503020204020204" charset="-122"/>
            </a:endParaRPr>
          </a:p>
        </p:txBody>
      </p:sp>
      <p:sp>
        <p:nvSpPr>
          <p:cNvPr id="50" name="文本框 49"/>
          <p:cNvSpPr txBox="1"/>
          <p:nvPr/>
        </p:nvSpPr>
        <p:spPr>
          <a:xfrm>
            <a:off x="897255" y="2310130"/>
            <a:ext cx="5387340" cy="2553335"/>
          </a:xfrm>
          <a:prstGeom prst="rect">
            <a:avLst/>
          </a:prstGeom>
          <a:noFill/>
        </p:spPr>
        <p:txBody>
          <a:bodyPr wrap="square" rtlCol="0">
            <a:spAutoFit/>
          </a:bodyPr>
          <a:lstStyle/>
          <a:p>
            <a:r>
              <a:rPr lang="en-US" altLang="zh-CN"/>
              <a:t>   </a:t>
            </a:r>
            <a:r>
              <a:rPr lang="en-US" altLang="zh-CN" sz="2000">
                <a:latin typeface="文鼎中楷体" panose="03000600000000000000" charset="-122"/>
                <a:ea typeface="文鼎中楷体" panose="03000600000000000000" charset="-122"/>
              </a:rPr>
              <a:t>    </a:t>
            </a:r>
            <a:r>
              <a:rPr lang="zh-CN" altLang="en-US" sz="2000">
                <a:latin typeface="文鼎中楷体" panose="03000600000000000000" charset="-122"/>
                <a:ea typeface="文鼎中楷体" panose="03000600000000000000" charset="-122"/>
              </a:rPr>
              <a:t>在各小组成员的分工合作后，经过</a:t>
            </a:r>
            <a:r>
              <a:rPr lang="zh-CN" altLang="en-US" sz="2000">
                <a:latin typeface="文鼎中楷体" panose="03000600000000000000" charset="-122"/>
                <a:ea typeface="文鼎中楷体" panose="03000600000000000000" charset="-122"/>
                <a:sym typeface="+mn-ea"/>
              </a:rPr>
              <a:t>不断学习和设计开发，我们</a:t>
            </a:r>
            <a:r>
              <a:rPr lang="zh-CN" altLang="en-US" sz="2000">
                <a:latin typeface="文鼎中楷体" panose="03000600000000000000" charset="-122"/>
                <a:ea typeface="文鼎中楷体" panose="03000600000000000000" charset="-122"/>
              </a:rPr>
              <a:t>终于完成了“图书信息管理系统”的开发。在整个系统的需求分析过程中对开发前期工作地流程步骤有了深入的掌握;在开发过程我们进一步学习了Java的基础语法,和一些网页设计美工方面的知识,以便使系统有更好的美观性,在编写过程中也规范了许多编码习惯。</a:t>
            </a:r>
          </a:p>
        </p:txBody>
      </p:sp>
    </p:spTree>
    <p:custDataLst>
      <p:tags r:id="rId1"/>
    </p:custDataLst>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anim calcmode="lin" valueType="num">
                                      <p:cBhvr>
                                        <p:cTn id="11" dur="1000" fill="hold"/>
                                        <p:tgtEl>
                                          <p:spTgt spid="45"/>
                                        </p:tgtEl>
                                        <p:attrNameLst>
                                          <p:attrName>ppt_x</p:attrName>
                                        </p:attrNameLst>
                                      </p:cBhvr>
                                      <p:tavLst>
                                        <p:tav tm="0">
                                          <p:val>
                                            <p:strVal val="#ppt_x"/>
                                          </p:val>
                                        </p:tav>
                                        <p:tav tm="100000">
                                          <p:val>
                                            <p:strVal val="#ppt_x"/>
                                          </p:val>
                                        </p:tav>
                                      </p:tavLst>
                                    </p:anim>
                                    <p:anim calcmode="lin" valueType="num">
                                      <p:cBhvr>
                                        <p:cTn id="12" dur="1000" fill="hold"/>
                                        <p:tgtEl>
                                          <p:spTgt spid="4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000"/>
                                        <p:tgtEl>
                                          <p:spTgt spid="53"/>
                                        </p:tgtEl>
                                      </p:cBhvr>
                                    </p:animEffect>
                                    <p:anim calcmode="lin" valueType="num">
                                      <p:cBhvr>
                                        <p:cTn id="16" dur="1000" fill="hold"/>
                                        <p:tgtEl>
                                          <p:spTgt spid="53"/>
                                        </p:tgtEl>
                                        <p:attrNameLst>
                                          <p:attrName>ppt_x</p:attrName>
                                        </p:attrNameLst>
                                      </p:cBhvr>
                                      <p:tavLst>
                                        <p:tav tm="0">
                                          <p:val>
                                            <p:strVal val="#ppt_x"/>
                                          </p:val>
                                        </p:tav>
                                        <p:tav tm="100000">
                                          <p:val>
                                            <p:strVal val="#ppt_x"/>
                                          </p:val>
                                        </p:tav>
                                      </p:tavLst>
                                    </p:anim>
                                    <p:anim calcmode="lin" valueType="num">
                                      <p:cBhvr>
                                        <p:cTn id="17" dur="1000" fill="hold"/>
                                        <p:tgtEl>
                                          <p:spTgt spid="5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1000"/>
                                        <p:tgtEl>
                                          <p:spTgt spid="64"/>
                                        </p:tgtEl>
                                      </p:cBhvr>
                                    </p:animEffect>
                                    <p:anim calcmode="lin" valueType="num">
                                      <p:cBhvr>
                                        <p:cTn id="21" dur="1000" fill="hold"/>
                                        <p:tgtEl>
                                          <p:spTgt spid="64"/>
                                        </p:tgtEl>
                                        <p:attrNameLst>
                                          <p:attrName>ppt_x</p:attrName>
                                        </p:attrNameLst>
                                      </p:cBhvr>
                                      <p:tavLst>
                                        <p:tav tm="0">
                                          <p:val>
                                            <p:strVal val="#ppt_x"/>
                                          </p:val>
                                        </p:tav>
                                        <p:tav tm="100000">
                                          <p:val>
                                            <p:strVal val="#ppt_x"/>
                                          </p:val>
                                        </p:tav>
                                      </p:tavLst>
                                    </p:anim>
                                    <p:anim calcmode="lin" valueType="num">
                                      <p:cBhvr>
                                        <p:cTn id="22" dur="1000" fill="hold"/>
                                        <p:tgtEl>
                                          <p:spTgt spid="6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anim calcmode="lin" valueType="num">
                                      <p:cBhvr>
                                        <p:cTn id="26" dur="1000" fill="hold"/>
                                        <p:tgtEl>
                                          <p:spTgt spid="63"/>
                                        </p:tgtEl>
                                        <p:attrNameLst>
                                          <p:attrName>ppt_x</p:attrName>
                                        </p:attrNameLst>
                                      </p:cBhvr>
                                      <p:tavLst>
                                        <p:tav tm="0">
                                          <p:val>
                                            <p:strVal val="#ppt_x"/>
                                          </p:val>
                                        </p:tav>
                                        <p:tav tm="100000">
                                          <p:val>
                                            <p:strVal val="#ppt_x"/>
                                          </p:val>
                                        </p:tav>
                                      </p:tavLst>
                                    </p:anim>
                                    <p:anim calcmode="lin" valueType="num">
                                      <p:cBhvr>
                                        <p:cTn id="27" dur="1000" fill="hold"/>
                                        <p:tgtEl>
                                          <p:spTgt spid="6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53" grpId="0" bldLvl="0" animBg="1"/>
      <p:bldP spid="2" grpId="0" bldLvl="0" animBg="1"/>
      <p:bldP spid="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4922838" y="2487613"/>
            <a:ext cx="5659437" cy="1614487"/>
          </a:xfrm>
        </p:spPr>
        <p:txBody>
          <a:bodyPr/>
          <a:lstStyle/>
          <a:p>
            <a:pPr eaLnBrk="1" hangingPunct="1">
              <a:lnSpc>
                <a:spcPct val="100000"/>
              </a:lnSpc>
            </a:pPr>
            <a:r>
              <a:rPr lang="en-US" altLang="zh-CN">
                <a:solidFill>
                  <a:srgbClr val="775F49"/>
                </a:solidFill>
                <a:latin typeface="Impact" panose="020B0806030902050204" pitchFamily="34" charset="0"/>
                <a:ea typeface="微软雅黑" panose="020B0503020204020204" charset="-122"/>
              </a:rPr>
              <a:t>THANK YOU</a:t>
            </a:r>
            <a:endParaRPr lang="zh-CN" altLang="en-US">
              <a:solidFill>
                <a:srgbClr val="775F49"/>
              </a:solidFill>
              <a:latin typeface="Impact" panose="020B0806030902050204" pitchFamily="34" charset="0"/>
              <a:ea typeface="微软雅黑" panose="020B0503020204020204" charset="-122"/>
            </a:endParaRP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5889625" y="942975"/>
            <a:ext cx="1308100" cy="1670050"/>
          </a:xfrm>
          <a:custGeom>
            <a:avLst/>
            <a:gdLst>
              <a:gd name="T0" fmla="*/ 2147483646 w 348"/>
              <a:gd name="T1" fmla="*/ 0 h 444"/>
              <a:gd name="T2" fmla="*/ 2147483646 w 348"/>
              <a:gd name="T3" fmla="*/ 2147483646 h 444"/>
              <a:gd name="T4" fmla="*/ 2147483646 w 348"/>
              <a:gd name="T5" fmla="*/ 2147483646 h 444"/>
              <a:gd name="T6" fmla="*/ 2147483646 w 348"/>
              <a:gd name="T7" fmla="*/ 2147483646 h 444"/>
              <a:gd name="T8" fmla="*/ 2147483646 w 348"/>
              <a:gd name="T9" fmla="*/ 2147483646 h 444"/>
              <a:gd name="T10" fmla="*/ 2147483646 w 348"/>
              <a:gd name="T11" fmla="*/ 2147483646 h 444"/>
              <a:gd name="T12" fmla="*/ 2147483646 w 348"/>
              <a:gd name="T13" fmla="*/ 0 h 4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rgbClr val="CEA3A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6" name="Freeform 6"/>
          <p:cNvSpPr/>
          <p:nvPr/>
        </p:nvSpPr>
        <p:spPr bwMode="auto">
          <a:xfrm>
            <a:off x="7558088" y="3025775"/>
            <a:ext cx="1665287" cy="1196975"/>
          </a:xfrm>
          <a:custGeom>
            <a:avLst/>
            <a:gdLst>
              <a:gd name="T0" fmla="*/ 2147483646 w 443"/>
              <a:gd name="T1" fmla="*/ 0 h 318"/>
              <a:gd name="T2" fmla="*/ 2147483646 w 443"/>
              <a:gd name="T3" fmla="*/ 2147483646 h 318"/>
              <a:gd name="T4" fmla="*/ 0 w 443"/>
              <a:gd name="T5" fmla="*/ 2147483646 h 318"/>
              <a:gd name="T6" fmla="*/ 2147483646 w 443"/>
              <a:gd name="T7" fmla="*/ 2147483646 h 318"/>
              <a:gd name="T8" fmla="*/ 2147483646 w 443"/>
              <a:gd name="T9" fmla="*/ 2147483646 h 318"/>
              <a:gd name="T10" fmla="*/ 2147483646 w 443"/>
              <a:gd name="T11" fmla="*/ 2147483646 h 318"/>
              <a:gd name="T12" fmla="*/ 2147483646 w 443"/>
              <a:gd name="T13" fmla="*/ 2147483646 h 318"/>
              <a:gd name="T14" fmla="*/ 2147483646 w 443"/>
              <a:gd name="T15" fmla="*/ 2147483646 h 318"/>
              <a:gd name="T16" fmla="*/ 2147483646 w 443"/>
              <a:gd name="T17" fmla="*/ 0 h 3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3" h="318">
                <a:moveTo>
                  <a:pt x="222" y="0"/>
                </a:moveTo>
                <a:cubicBezTo>
                  <a:pt x="183" y="0"/>
                  <a:pt x="144" y="14"/>
                  <a:pt x="115" y="44"/>
                </a:cubicBezTo>
                <a:cubicBezTo>
                  <a:pt x="0" y="159"/>
                  <a:pt x="0" y="159"/>
                  <a:pt x="0" y="159"/>
                </a:cubicBezTo>
                <a:cubicBezTo>
                  <a:pt x="115" y="274"/>
                  <a:pt x="115" y="274"/>
                  <a:pt x="115" y="274"/>
                </a:cubicBezTo>
                <a:cubicBezTo>
                  <a:pt x="144" y="304"/>
                  <a:pt x="183" y="318"/>
                  <a:pt x="222" y="318"/>
                </a:cubicBezTo>
                <a:cubicBezTo>
                  <a:pt x="260" y="318"/>
                  <a:pt x="299" y="304"/>
                  <a:pt x="328" y="274"/>
                </a:cubicBezTo>
                <a:cubicBezTo>
                  <a:pt x="443" y="159"/>
                  <a:pt x="443" y="159"/>
                  <a:pt x="443" y="159"/>
                </a:cubicBezTo>
                <a:cubicBezTo>
                  <a:pt x="328" y="44"/>
                  <a:pt x="328" y="44"/>
                  <a:pt x="328" y="44"/>
                </a:cubicBezTo>
                <a:cubicBezTo>
                  <a:pt x="299" y="14"/>
                  <a:pt x="260" y="0"/>
                  <a:pt x="222" y="0"/>
                </a:cubicBezTo>
              </a:path>
            </a:pathLst>
          </a:custGeom>
          <a:solidFill>
            <a:srgbClr val="CEA3A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7" name="Freeform 7"/>
          <p:cNvSpPr/>
          <p:nvPr/>
        </p:nvSpPr>
        <p:spPr bwMode="auto">
          <a:xfrm>
            <a:off x="3863975" y="3025775"/>
            <a:ext cx="1668463" cy="1196975"/>
          </a:xfrm>
          <a:custGeom>
            <a:avLst/>
            <a:gdLst>
              <a:gd name="T0" fmla="*/ 2147483646 w 444"/>
              <a:gd name="T1" fmla="*/ 0 h 318"/>
              <a:gd name="T2" fmla="*/ 2147483646 w 444"/>
              <a:gd name="T3" fmla="*/ 2147483646 h 318"/>
              <a:gd name="T4" fmla="*/ 0 w 444"/>
              <a:gd name="T5" fmla="*/ 2147483646 h 318"/>
              <a:gd name="T6" fmla="*/ 2147483646 w 444"/>
              <a:gd name="T7" fmla="*/ 2147483646 h 318"/>
              <a:gd name="T8" fmla="*/ 2147483646 w 444"/>
              <a:gd name="T9" fmla="*/ 2147483646 h 318"/>
              <a:gd name="T10" fmla="*/ 2147483646 w 444"/>
              <a:gd name="T11" fmla="*/ 2147483646 h 318"/>
              <a:gd name="T12" fmla="*/ 2147483646 w 444"/>
              <a:gd name="T13" fmla="*/ 2147483646 h 318"/>
              <a:gd name="T14" fmla="*/ 2147483646 w 444"/>
              <a:gd name="T15" fmla="*/ 2147483646 h 318"/>
              <a:gd name="T16" fmla="*/ 2147483646 w 444"/>
              <a:gd name="T17" fmla="*/ 0 h 3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4" h="318">
                <a:moveTo>
                  <a:pt x="222" y="0"/>
                </a:moveTo>
                <a:cubicBezTo>
                  <a:pt x="184" y="0"/>
                  <a:pt x="145" y="14"/>
                  <a:pt x="116" y="44"/>
                </a:cubicBezTo>
                <a:cubicBezTo>
                  <a:pt x="0" y="159"/>
                  <a:pt x="0" y="159"/>
                  <a:pt x="0" y="159"/>
                </a:cubicBezTo>
                <a:cubicBezTo>
                  <a:pt x="116" y="274"/>
                  <a:pt x="116" y="274"/>
                  <a:pt x="116" y="274"/>
                </a:cubicBezTo>
                <a:cubicBezTo>
                  <a:pt x="145" y="304"/>
                  <a:pt x="184" y="318"/>
                  <a:pt x="222" y="318"/>
                </a:cubicBezTo>
                <a:cubicBezTo>
                  <a:pt x="261" y="318"/>
                  <a:pt x="299" y="304"/>
                  <a:pt x="329" y="274"/>
                </a:cubicBezTo>
                <a:cubicBezTo>
                  <a:pt x="444" y="159"/>
                  <a:pt x="444" y="159"/>
                  <a:pt x="444" y="159"/>
                </a:cubicBezTo>
                <a:cubicBezTo>
                  <a:pt x="329" y="44"/>
                  <a:pt x="329" y="44"/>
                  <a:pt x="329" y="44"/>
                </a:cubicBezTo>
                <a:cubicBezTo>
                  <a:pt x="299" y="14"/>
                  <a:pt x="261" y="0"/>
                  <a:pt x="222" y="0"/>
                </a:cubicBezTo>
              </a:path>
            </a:pathLst>
          </a:custGeom>
          <a:solidFill>
            <a:srgbClr val="CEA3A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 name="Freeform 8"/>
          <p:cNvSpPr/>
          <p:nvPr/>
        </p:nvSpPr>
        <p:spPr bwMode="auto">
          <a:xfrm>
            <a:off x="4652963" y="1725613"/>
            <a:ext cx="1187450" cy="1173162"/>
          </a:xfrm>
          <a:custGeom>
            <a:avLst/>
            <a:gdLst>
              <a:gd name="T0" fmla="*/ 2147483646 w 316"/>
              <a:gd name="T1" fmla="*/ 0 h 312"/>
              <a:gd name="T2" fmla="*/ 0 w 316"/>
              <a:gd name="T3" fmla="*/ 0 h 312"/>
              <a:gd name="T4" fmla="*/ 0 w 316"/>
              <a:gd name="T5" fmla="*/ 2147483646 h 312"/>
              <a:gd name="T6" fmla="*/ 2147483646 w 316"/>
              <a:gd name="T7" fmla="*/ 2147483646 h 312"/>
              <a:gd name="T8" fmla="*/ 2147483646 w 316"/>
              <a:gd name="T9" fmla="*/ 2147483646 h 312"/>
              <a:gd name="T10" fmla="*/ 2147483646 w 316"/>
              <a:gd name="T11" fmla="*/ 2147483646 h 312"/>
              <a:gd name="T12" fmla="*/ 2147483646 w 316"/>
              <a:gd name="T13" fmla="*/ 0 h 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6" h="312">
                <a:moveTo>
                  <a:pt x="162" y="0"/>
                </a:moveTo>
                <a:cubicBezTo>
                  <a:pt x="0" y="0"/>
                  <a:pt x="0" y="0"/>
                  <a:pt x="0" y="0"/>
                </a:cubicBezTo>
                <a:cubicBezTo>
                  <a:pt x="0" y="164"/>
                  <a:pt x="0" y="164"/>
                  <a:pt x="0" y="164"/>
                </a:cubicBezTo>
                <a:cubicBezTo>
                  <a:pt x="0" y="247"/>
                  <a:pt x="67" y="312"/>
                  <a:pt x="150" y="312"/>
                </a:cubicBezTo>
                <a:cubicBezTo>
                  <a:pt x="316" y="312"/>
                  <a:pt x="316" y="312"/>
                  <a:pt x="316" y="312"/>
                </a:cubicBezTo>
                <a:cubicBezTo>
                  <a:pt x="316" y="152"/>
                  <a:pt x="316" y="152"/>
                  <a:pt x="316" y="152"/>
                </a:cubicBezTo>
                <a:cubicBezTo>
                  <a:pt x="316" y="68"/>
                  <a:pt x="245" y="0"/>
                  <a:pt x="162" y="0"/>
                </a:cubicBez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 name="Freeform 9"/>
          <p:cNvSpPr/>
          <p:nvPr/>
        </p:nvSpPr>
        <p:spPr bwMode="auto">
          <a:xfrm>
            <a:off x="7253288" y="4341813"/>
            <a:ext cx="1173162" cy="1173162"/>
          </a:xfrm>
          <a:custGeom>
            <a:avLst/>
            <a:gdLst>
              <a:gd name="T0" fmla="*/ 2147483646 w 312"/>
              <a:gd name="T1" fmla="*/ 0 h 312"/>
              <a:gd name="T2" fmla="*/ 0 w 312"/>
              <a:gd name="T3" fmla="*/ 0 h 312"/>
              <a:gd name="T4" fmla="*/ 0 w 312"/>
              <a:gd name="T5" fmla="*/ 2147483646 h 312"/>
              <a:gd name="T6" fmla="*/ 2147483646 w 312"/>
              <a:gd name="T7" fmla="*/ 2147483646 h 312"/>
              <a:gd name="T8" fmla="*/ 2147483646 w 312"/>
              <a:gd name="T9" fmla="*/ 2147483646 h 312"/>
              <a:gd name="T10" fmla="*/ 2147483646 w 312"/>
              <a:gd name="T11" fmla="*/ 2147483646 h 312"/>
              <a:gd name="T12" fmla="*/ 2147483646 w 312"/>
              <a:gd name="T13" fmla="*/ 0 h 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312">
                <a:moveTo>
                  <a:pt x="165" y="0"/>
                </a:moveTo>
                <a:cubicBezTo>
                  <a:pt x="0" y="0"/>
                  <a:pt x="0" y="0"/>
                  <a:pt x="0" y="0"/>
                </a:cubicBezTo>
                <a:cubicBezTo>
                  <a:pt x="0" y="162"/>
                  <a:pt x="0" y="162"/>
                  <a:pt x="0" y="162"/>
                </a:cubicBezTo>
                <a:cubicBezTo>
                  <a:pt x="0" y="246"/>
                  <a:pt x="69" y="312"/>
                  <a:pt x="153" y="312"/>
                </a:cubicBezTo>
                <a:cubicBezTo>
                  <a:pt x="312" y="312"/>
                  <a:pt x="312" y="312"/>
                  <a:pt x="312" y="312"/>
                </a:cubicBezTo>
                <a:cubicBezTo>
                  <a:pt x="312" y="150"/>
                  <a:pt x="312" y="150"/>
                  <a:pt x="312" y="150"/>
                </a:cubicBezTo>
                <a:cubicBezTo>
                  <a:pt x="312" y="67"/>
                  <a:pt x="248" y="0"/>
                  <a:pt x="165" y="0"/>
                </a:cubicBez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0" name="Freeform 10"/>
          <p:cNvSpPr/>
          <p:nvPr/>
        </p:nvSpPr>
        <p:spPr bwMode="auto">
          <a:xfrm>
            <a:off x="7253288" y="1725613"/>
            <a:ext cx="1173162" cy="1173162"/>
          </a:xfrm>
          <a:custGeom>
            <a:avLst/>
            <a:gdLst>
              <a:gd name="T0" fmla="*/ 2147483646 w 312"/>
              <a:gd name="T1" fmla="*/ 0 h 312"/>
              <a:gd name="T2" fmla="*/ 2147483646 w 312"/>
              <a:gd name="T3" fmla="*/ 0 h 312"/>
              <a:gd name="T4" fmla="*/ 0 w 312"/>
              <a:gd name="T5" fmla="*/ 2147483646 h 312"/>
              <a:gd name="T6" fmla="*/ 0 w 312"/>
              <a:gd name="T7" fmla="*/ 2147483646 h 312"/>
              <a:gd name="T8" fmla="*/ 2147483646 w 312"/>
              <a:gd name="T9" fmla="*/ 2147483646 h 312"/>
              <a:gd name="T10" fmla="*/ 2147483646 w 312"/>
              <a:gd name="T11" fmla="*/ 2147483646 h 312"/>
              <a:gd name="T12" fmla="*/ 2147483646 w 312"/>
              <a:gd name="T13" fmla="*/ 0 h 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2" h="312">
                <a:moveTo>
                  <a:pt x="312" y="0"/>
                </a:moveTo>
                <a:cubicBezTo>
                  <a:pt x="153" y="0"/>
                  <a:pt x="153" y="0"/>
                  <a:pt x="153" y="0"/>
                </a:cubicBezTo>
                <a:cubicBezTo>
                  <a:pt x="69" y="0"/>
                  <a:pt x="0" y="68"/>
                  <a:pt x="0" y="152"/>
                </a:cubicBezTo>
                <a:cubicBezTo>
                  <a:pt x="0" y="312"/>
                  <a:pt x="0" y="312"/>
                  <a:pt x="0" y="312"/>
                </a:cubicBezTo>
                <a:cubicBezTo>
                  <a:pt x="165" y="312"/>
                  <a:pt x="165" y="312"/>
                  <a:pt x="165" y="312"/>
                </a:cubicBezTo>
                <a:cubicBezTo>
                  <a:pt x="248" y="312"/>
                  <a:pt x="312" y="247"/>
                  <a:pt x="312" y="164"/>
                </a:cubicBezTo>
                <a:cubicBezTo>
                  <a:pt x="312" y="0"/>
                  <a:pt x="312" y="0"/>
                  <a:pt x="312" y="0"/>
                </a:cubicBez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1" name="Freeform 11"/>
          <p:cNvSpPr/>
          <p:nvPr/>
        </p:nvSpPr>
        <p:spPr bwMode="auto">
          <a:xfrm>
            <a:off x="4652963" y="4341813"/>
            <a:ext cx="1187450" cy="1173162"/>
          </a:xfrm>
          <a:custGeom>
            <a:avLst/>
            <a:gdLst>
              <a:gd name="T0" fmla="*/ 2147483646 w 316"/>
              <a:gd name="T1" fmla="*/ 0 h 312"/>
              <a:gd name="T2" fmla="*/ 2147483646 w 316"/>
              <a:gd name="T3" fmla="*/ 0 h 312"/>
              <a:gd name="T4" fmla="*/ 0 w 316"/>
              <a:gd name="T5" fmla="*/ 2147483646 h 312"/>
              <a:gd name="T6" fmla="*/ 0 w 316"/>
              <a:gd name="T7" fmla="*/ 2147483646 h 312"/>
              <a:gd name="T8" fmla="*/ 2147483646 w 316"/>
              <a:gd name="T9" fmla="*/ 2147483646 h 312"/>
              <a:gd name="T10" fmla="*/ 2147483646 w 316"/>
              <a:gd name="T11" fmla="*/ 2147483646 h 312"/>
              <a:gd name="T12" fmla="*/ 2147483646 w 316"/>
              <a:gd name="T13" fmla="*/ 0 h 3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6" h="312">
                <a:moveTo>
                  <a:pt x="316" y="0"/>
                </a:moveTo>
                <a:cubicBezTo>
                  <a:pt x="150" y="0"/>
                  <a:pt x="150" y="0"/>
                  <a:pt x="150" y="0"/>
                </a:cubicBezTo>
                <a:cubicBezTo>
                  <a:pt x="67" y="0"/>
                  <a:pt x="0" y="67"/>
                  <a:pt x="0" y="150"/>
                </a:cubicBezTo>
                <a:cubicBezTo>
                  <a:pt x="0" y="312"/>
                  <a:pt x="0" y="312"/>
                  <a:pt x="0" y="312"/>
                </a:cubicBezTo>
                <a:cubicBezTo>
                  <a:pt x="162" y="312"/>
                  <a:pt x="162" y="312"/>
                  <a:pt x="162" y="312"/>
                </a:cubicBezTo>
                <a:cubicBezTo>
                  <a:pt x="245" y="312"/>
                  <a:pt x="316" y="246"/>
                  <a:pt x="316" y="162"/>
                </a:cubicBezTo>
                <a:cubicBezTo>
                  <a:pt x="316" y="0"/>
                  <a:pt x="316" y="0"/>
                  <a:pt x="316" y="0"/>
                </a:cubicBez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 name="组合 1"/>
          <p:cNvGrpSpPr/>
          <p:nvPr/>
        </p:nvGrpSpPr>
        <p:grpSpPr>
          <a:xfrm>
            <a:off x="5637916" y="2718130"/>
            <a:ext cx="1816100" cy="2625725"/>
            <a:chOff x="5637916" y="2718130"/>
            <a:chExt cx="1816100" cy="2625725"/>
          </a:xfrm>
          <a:solidFill>
            <a:srgbClr val="CEA3A0"/>
          </a:solidFill>
        </p:grpSpPr>
        <p:sp>
          <p:nvSpPr>
            <p:cNvPr id="12" name="Freeform 12"/>
            <p:cNvSpPr/>
            <p:nvPr/>
          </p:nvSpPr>
          <p:spPr bwMode="auto">
            <a:xfrm>
              <a:off x="6272916" y="4929518"/>
              <a:ext cx="546100" cy="93663"/>
            </a:xfrm>
            <a:custGeom>
              <a:avLst/>
              <a:gdLst>
                <a:gd name="T0" fmla="*/ 145 w 145"/>
                <a:gd name="T1" fmla="*/ 12 h 25"/>
                <a:gd name="T2" fmla="*/ 129 w 145"/>
                <a:gd name="T3" fmla="*/ 25 h 25"/>
                <a:gd name="T4" fmla="*/ 16 w 145"/>
                <a:gd name="T5" fmla="*/ 25 h 25"/>
                <a:gd name="T6" fmla="*/ 0 w 145"/>
                <a:gd name="T7" fmla="*/ 12 h 25"/>
                <a:gd name="T8" fmla="*/ 16 w 145"/>
                <a:gd name="T9" fmla="*/ 0 h 25"/>
                <a:gd name="T10" fmla="*/ 129 w 145"/>
                <a:gd name="T11" fmla="*/ 0 h 25"/>
                <a:gd name="T12" fmla="*/ 145 w 145"/>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2"/>
                  </a:moveTo>
                  <a:cubicBezTo>
                    <a:pt x="145" y="19"/>
                    <a:pt x="138" y="25"/>
                    <a:pt x="129" y="25"/>
                  </a:cubicBezTo>
                  <a:cubicBezTo>
                    <a:pt x="16" y="25"/>
                    <a:pt x="16" y="25"/>
                    <a:pt x="16" y="25"/>
                  </a:cubicBezTo>
                  <a:cubicBezTo>
                    <a:pt x="7" y="25"/>
                    <a:pt x="0" y="19"/>
                    <a:pt x="0" y="12"/>
                  </a:cubicBezTo>
                  <a:cubicBezTo>
                    <a:pt x="0" y="6"/>
                    <a:pt x="7" y="0"/>
                    <a:pt x="16" y="0"/>
                  </a:cubicBezTo>
                  <a:cubicBezTo>
                    <a:pt x="129" y="0"/>
                    <a:pt x="129" y="0"/>
                    <a:pt x="129" y="0"/>
                  </a:cubicBezTo>
                  <a:cubicBezTo>
                    <a:pt x="138" y="0"/>
                    <a:pt x="145" y="6"/>
                    <a:pt x="14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IN">
                <a:latin typeface="+mn-lt"/>
                <a:ea typeface="+mn-ea"/>
              </a:endParaRPr>
            </a:p>
          </p:txBody>
        </p:sp>
        <p:sp>
          <p:nvSpPr>
            <p:cNvPr id="13" name="Freeform 13"/>
            <p:cNvSpPr/>
            <p:nvPr/>
          </p:nvSpPr>
          <p:spPr bwMode="auto">
            <a:xfrm>
              <a:off x="6272916" y="5034293"/>
              <a:ext cx="546100" cy="93663"/>
            </a:xfrm>
            <a:custGeom>
              <a:avLst/>
              <a:gdLst>
                <a:gd name="T0" fmla="*/ 145 w 145"/>
                <a:gd name="T1" fmla="*/ 13 h 25"/>
                <a:gd name="T2" fmla="*/ 129 w 145"/>
                <a:gd name="T3" fmla="*/ 25 h 25"/>
                <a:gd name="T4" fmla="*/ 16 w 145"/>
                <a:gd name="T5" fmla="*/ 25 h 25"/>
                <a:gd name="T6" fmla="*/ 0 w 145"/>
                <a:gd name="T7" fmla="*/ 13 h 25"/>
                <a:gd name="T8" fmla="*/ 16 w 145"/>
                <a:gd name="T9" fmla="*/ 0 h 25"/>
                <a:gd name="T10" fmla="*/ 129 w 145"/>
                <a:gd name="T11" fmla="*/ 0 h 25"/>
                <a:gd name="T12" fmla="*/ 145 w 145"/>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3"/>
                  </a:moveTo>
                  <a:cubicBezTo>
                    <a:pt x="145" y="20"/>
                    <a:pt x="138" y="25"/>
                    <a:pt x="129" y="25"/>
                  </a:cubicBezTo>
                  <a:cubicBezTo>
                    <a:pt x="16" y="25"/>
                    <a:pt x="16" y="25"/>
                    <a:pt x="16" y="25"/>
                  </a:cubicBezTo>
                  <a:cubicBezTo>
                    <a:pt x="7" y="25"/>
                    <a:pt x="0" y="20"/>
                    <a:pt x="0" y="13"/>
                  </a:cubicBezTo>
                  <a:cubicBezTo>
                    <a:pt x="0" y="6"/>
                    <a:pt x="7" y="0"/>
                    <a:pt x="16" y="0"/>
                  </a:cubicBezTo>
                  <a:cubicBezTo>
                    <a:pt x="129" y="0"/>
                    <a:pt x="129" y="0"/>
                    <a:pt x="129" y="0"/>
                  </a:cubicBezTo>
                  <a:cubicBezTo>
                    <a:pt x="138" y="0"/>
                    <a:pt x="145" y="6"/>
                    <a:pt x="14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IN">
                <a:latin typeface="+mn-lt"/>
                <a:ea typeface="+mn-ea"/>
              </a:endParaRPr>
            </a:p>
          </p:txBody>
        </p:sp>
        <p:sp>
          <p:nvSpPr>
            <p:cNvPr id="14" name="Freeform 14"/>
            <p:cNvSpPr/>
            <p:nvPr/>
          </p:nvSpPr>
          <p:spPr bwMode="auto">
            <a:xfrm>
              <a:off x="6272916" y="5143830"/>
              <a:ext cx="546100" cy="93663"/>
            </a:xfrm>
            <a:custGeom>
              <a:avLst/>
              <a:gdLst>
                <a:gd name="T0" fmla="*/ 145 w 145"/>
                <a:gd name="T1" fmla="*/ 12 h 25"/>
                <a:gd name="T2" fmla="*/ 129 w 145"/>
                <a:gd name="T3" fmla="*/ 25 h 25"/>
                <a:gd name="T4" fmla="*/ 16 w 145"/>
                <a:gd name="T5" fmla="*/ 25 h 25"/>
                <a:gd name="T6" fmla="*/ 0 w 145"/>
                <a:gd name="T7" fmla="*/ 12 h 25"/>
                <a:gd name="T8" fmla="*/ 16 w 145"/>
                <a:gd name="T9" fmla="*/ 0 h 25"/>
                <a:gd name="T10" fmla="*/ 129 w 145"/>
                <a:gd name="T11" fmla="*/ 0 h 25"/>
                <a:gd name="T12" fmla="*/ 145 w 145"/>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145" h="25">
                  <a:moveTo>
                    <a:pt x="145" y="12"/>
                  </a:moveTo>
                  <a:cubicBezTo>
                    <a:pt x="145" y="19"/>
                    <a:pt x="138" y="25"/>
                    <a:pt x="129" y="25"/>
                  </a:cubicBezTo>
                  <a:cubicBezTo>
                    <a:pt x="16" y="25"/>
                    <a:pt x="16" y="25"/>
                    <a:pt x="16" y="25"/>
                  </a:cubicBezTo>
                  <a:cubicBezTo>
                    <a:pt x="7" y="25"/>
                    <a:pt x="0" y="19"/>
                    <a:pt x="0" y="12"/>
                  </a:cubicBezTo>
                  <a:cubicBezTo>
                    <a:pt x="0" y="5"/>
                    <a:pt x="7" y="0"/>
                    <a:pt x="16" y="0"/>
                  </a:cubicBezTo>
                  <a:cubicBezTo>
                    <a:pt x="129" y="0"/>
                    <a:pt x="129" y="0"/>
                    <a:pt x="129" y="0"/>
                  </a:cubicBezTo>
                  <a:cubicBezTo>
                    <a:pt x="138" y="0"/>
                    <a:pt x="145" y="5"/>
                    <a:pt x="14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IN">
                <a:latin typeface="+mn-lt"/>
                <a:ea typeface="+mn-ea"/>
              </a:endParaRPr>
            </a:p>
          </p:txBody>
        </p:sp>
        <p:sp>
          <p:nvSpPr>
            <p:cNvPr id="15" name="Freeform 15"/>
            <p:cNvSpPr/>
            <p:nvPr/>
          </p:nvSpPr>
          <p:spPr bwMode="auto">
            <a:xfrm>
              <a:off x="6390391" y="5248605"/>
              <a:ext cx="307975" cy="95250"/>
            </a:xfrm>
            <a:custGeom>
              <a:avLst/>
              <a:gdLst>
                <a:gd name="T0" fmla="*/ 82 w 82"/>
                <a:gd name="T1" fmla="*/ 0 h 25"/>
                <a:gd name="T2" fmla="*/ 41 w 82"/>
                <a:gd name="T3" fmla="*/ 25 h 25"/>
                <a:gd name="T4" fmla="*/ 0 w 82"/>
                <a:gd name="T5" fmla="*/ 0 h 25"/>
                <a:gd name="T6" fmla="*/ 82 w 82"/>
                <a:gd name="T7" fmla="*/ 0 h 25"/>
              </a:gdLst>
              <a:ahLst/>
              <a:cxnLst>
                <a:cxn ang="0">
                  <a:pos x="T0" y="T1"/>
                </a:cxn>
                <a:cxn ang="0">
                  <a:pos x="T2" y="T3"/>
                </a:cxn>
                <a:cxn ang="0">
                  <a:pos x="T4" y="T5"/>
                </a:cxn>
                <a:cxn ang="0">
                  <a:pos x="T6" y="T7"/>
                </a:cxn>
              </a:cxnLst>
              <a:rect l="0" t="0" r="r" b="b"/>
              <a:pathLst>
                <a:path w="82" h="25">
                  <a:moveTo>
                    <a:pt x="82" y="0"/>
                  </a:moveTo>
                  <a:cubicBezTo>
                    <a:pt x="82" y="14"/>
                    <a:pt x="64" y="25"/>
                    <a:pt x="41" y="25"/>
                  </a:cubicBezTo>
                  <a:cubicBezTo>
                    <a:pt x="18" y="25"/>
                    <a:pt x="0" y="14"/>
                    <a:pt x="0" y="0"/>
                  </a:cubicBez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IN">
                <a:latin typeface="+mn-lt"/>
                <a:ea typeface="+mn-ea"/>
              </a:endParaRPr>
            </a:p>
          </p:txBody>
        </p:sp>
        <p:sp>
          <p:nvSpPr>
            <p:cNvPr id="16" name="Freeform 16"/>
            <p:cNvSpPr>
              <a:spLocks noEditPoints="1"/>
            </p:cNvSpPr>
            <p:nvPr/>
          </p:nvSpPr>
          <p:spPr bwMode="auto">
            <a:xfrm>
              <a:off x="5637916" y="2718130"/>
              <a:ext cx="1816100" cy="2181225"/>
            </a:xfrm>
            <a:custGeom>
              <a:avLst/>
              <a:gdLst>
                <a:gd name="T0" fmla="*/ 241 w 483"/>
                <a:gd name="T1" fmla="*/ 0 h 580"/>
                <a:gd name="T2" fmla="*/ 0 w 483"/>
                <a:gd name="T3" fmla="*/ 241 h 580"/>
                <a:gd name="T4" fmla="*/ 62 w 483"/>
                <a:gd name="T5" fmla="*/ 402 h 580"/>
                <a:gd name="T6" fmla="*/ 62 w 483"/>
                <a:gd name="T7" fmla="*/ 402 h 580"/>
                <a:gd name="T8" fmla="*/ 63 w 483"/>
                <a:gd name="T9" fmla="*/ 403 h 580"/>
                <a:gd name="T10" fmla="*/ 73 w 483"/>
                <a:gd name="T11" fmla="*/ 414 h 580"/>
                <a:gd name="T12" fmla="*/ 129 w 483"/>
                <a:gd name="T13" fmla="*/ 483 h 580"/>
                <a:gd name="T14" fmla="*/ 199 w 483"/>
                <a:gd name="T15" fmla="*/ 580 h 580"/>
                <a:gd name="T16" fmla="*/ 235 w 483"/>
                <a:gd name="T17" fmla="*/ 580 h 580"/>
                <a:gd name="T18" fmla="*/ 247 w 483"/>
                <a:gd name="T19" fmla="*/ 580 h 580"/>
                <a:gd name="T20" fmla="*/ 284 w 483"/>
                <a:gd name="T21" fmla="*/ 580 h 580"/>
                <a:gd name="T22" fmla="*/ 353 w 483"/>
                <a:gd name="T23" fmla="*/ 483 h 580"/>
                <a:gd name="T24" fmla="*/ 407 w 483"/>
                <a:gd name="T25" fmla="*/ 416 h 580"/>
                <a:gd name="T26" fmla="*/ 483 w 483"/>
                <a:gd name="T27" fmla="*/ 241 h 580"/>
                <a:gd name="T28" fmla="*/ 241 w 483"/>
                <a:gd name="T29" fmla="*/ 0 h 580"/>
                <a:gd name="T30" fmla="*/ 331 w 483"/>
                <a:gd name="T31" fmla="*/ 349 h 580"/>
                <a:gd name="T32" fmla="*/ 302 w 483"/>
                <a:gd name="T33" fmla="*/ 388 h 580"/>
                <a:gd name="T34" fmla="*/ 264 w 483"/>
                <a:gd name="T35" fmla="*/ 443 h 580"/>
                <a:gd name="T36" fmla="*/ 245 w 483"/>
                <a:gd name="T37" fmla="*/ 443 h 580"/>
                <a:gd name="T38" fmla="*/ 238 w 483"/>
                <a:gd name="T39" fmla="*/ 443 h 580"/>
                <a:gd name="T40" fmla="*/ 218 w 483"/>
                <a:gd name="T41" fmla="*/ 443 h 580"/>
                <a:gd name="T42" fmla="*/ 181 w 483"/>
                <a:gd name="T43" fmla="*/ 388 h 580"/>
                <a:gd name="T44" fmla="*/ 150 w 483"/>
                <a:gd name="T45" fmla="*/ 348 h 580"/>
                <a:gd name="T46" fmla="*/ 145 w 483"/>
                <a:gd name="T47" fmla="*/ 341 h 580"/>
                <a:gd name="T48" fmla="*/ 144 w 483"/>
                <a:gd name="T49" fmla="*/ 341 h 580"/>
                <a:gd name="T50" fmla="*/ 144 w 483"/>
                <a:gd name="T51" fmla="*/ 341 h 580"/>
                <a:gd name="T52" fmla="*/ 111 w 483"/>
                <a:gd name="T53" fmla="*/ 248 h 580"/>
                <a:gd name="T54" fmla="*/ 241 w 483"/>
                <a:gd name="T55" fmla="*/ 109 h 580"/>
                <a:gd name="T56" fmla="*/ 372 w 483"/>
                <a:gd name="T57" fmla="*/ 248 h 580"/>
                <a:gd name="T58" fmla="*/ 331 w 483"/>
                <a:gd name="T59" fmla="*/ 349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3" h="580">
                  <a:moveTo>
                    <a:pt x="241" y="0"/>
                  </a:moveTo>
                  <a:cubicBezTo>
                    <a:pt x="108" y="0"/>
                    <a:pt x="0" y="108"/>
                    <a:pt x="0" y="241"/>
                  </a:cubicBezTo>
                  <a:cubicBezTo>
                    <a:pt x="0" y="303"/>
                    <a:pt x="23" y="359"/>
                    <a:pt x="62" y="402"/>
                  </a:cubicBezTo>
                  <a:cubicBezTo>
                    <a:pt x="62" y="402"/>
                    <a:pt x="62" y="402"/>
                    <a:pt x="62" y="402"/>
                  </a:cubicBezTo>
                  <a:cubicBezTo>
                    <a:pt x="62" y="402"/>
                    <a:pt x="62" y="402"/>
                    <a:pt x="63" y="403"/>
                  </a:cubicBezTo>
                  <a:cubicBezTo>
                    <a:pt x="66" y="407"/>
                    <a:pt x="70" y="410"/>
                    <a:pt x="73" y="414"/>
                  </a:cubicBezTo>
                  <a:cubicBezTo>
                    <a:pt x="88" y="429"/>
                    <a:pt x="112" y="457"/>
                    <a:pt x="129" y="483"/>
                  </a:cubicBezTo>
                  <a:cubicBezTo>
                    <a:pt x="154" y="523"/>
                    <a:pt x="141" y="580"/>
                    <a:pt x="199" y="580"/>
                  </a:cubicBezTo>
                  <a:cubicBezTo>
                    <a:pt x="235" y="580"/>
                    <a:pt x="235" y="580"/>
                    <a:pt x="235" y="580"/>
                  </a:cubicBezTo>
                  <a:cubicBezTo>
                    <a:pt x="247" y="580"/>
                    <a:pt x="247" y="580"/>
                    <a:pt x="247" y="580"/>
                  </a:cubicBezTo>
                  <a:cubicBezTo>
                    <a:pt x="284" y="580"/>
                    <a:pt x="284" y="580"/>
                    <a:pt x="284" y="580"/>
                  </a:cubicBezTo>
                  <a:cubicBezTo>
                    <a:pt x="341" y="580"/>
                    <a:pt x="329" y="523"/>
                    <a:pt x="353" y="483"/>
                  </a:cubicBezTo>
                  <a:cubicBezTo>
                    <a:pt x="369" y="458"/>
                    <a:pt x="393" y="431"/>
                    <a:pt x="407" y="416"/>
                  </a:cubicBezTo>
                  <a:cubicBezTo>
                    <a:pt x="454" y="372"/>
                    <a:pt x="483" y="310"/>
                    <a:pt x="483" y="241"/>
                  </a:cubicBezTo>
                  <a:cubicBezTo>
                    <a:pt x="483" y="108"/>
                    <a:pt x="375" y="0"/>
                    <a:pt x="241" y="0"/>
                  </a:cubicBezTo>
                  <a:close/>
                  <a:moveTo>
                    <a:pt x="331" y="349"/>
                  </a:moveTo>
                  <a:cubicBezTo>
                    <a:pt x="323" y="358"/>
                    <a:pt x="311" y="373"/>
                    <a:pt x="302" y="388"/>
                  </a:cubicBezTo>
                  <a:cubicBezTo>
                    <a:pt x="289" y="411"/>
                    <a:pt x="295" y="443"/>
                    <a:pt x="264" y="443"/>
                  </a:cubicBezTo>
                  <a:cubicBezTo>
                    <a:pt x="245" y="443"/>
                    <a:pt x="245" y="443"/>
                    <a:pt x="245" y="443"/>
                  </a:cubicBezTo>
                  <a:cubicBezTo>
                    <a:pt x="238" y="443"/>
                    <a:pt x="238" y="443"/>
                    <a:pt x="238" y="443"/>
                  </a:cubicBezTo>
                  <a:cubicBezTo>
                    <a:pt x="218" y="443"/>
                    <a:pt x="218" y="443"/>
                    <a:pt x="218" y="443"/>
                  </a:cubicBezTo>
                  <a:cubicBezTo>
                    <a:pt x="187" y="443"/>
                    <a:pt x="194" y="411"/>
                    <a:pt x="181" y="388"/>
                  </a:cubicBezTo>
                  <a:cubicBezTo>
                    <a:pt x="172" y="372"/>
                    <a:pt x="158" y="356"/>
                    <a:pt x="150" y="348"/>
                  </a:cubicBezTo>
                  <a:cubicBezTo>
                    <a:pt x="148" y="345"/>
                    <a:pt x="146" y="343"/>
                    <a:pt x="145" y="341"/>
                  </a:cubicBezTo>
                  <a:cubicBezTo>
                    <a:pt x="144" y="341"/>
                    <a:pt x="144" y="341"/>
                    <a:pt x="144" y="341"/>
                  </a:cubicBezTo>
                  <a:cubicBezTo>
                    <a:pt x="144" y="341"/>
                    <a:pt x="144" y="341"/>
                    <a:pt x="144" y="341"/>
                  </a:cubicBezTo>
                  <a:cubicBezTo>
                    <a:pt x="123" y="316"/>
                    <a:pt x="111" y="284"/>
                    <a:pt x="111" y="248"/>
                  </a:cubicBezTo>
                  <a:cubicBezTo>
                    <a:pt x="111" y="171"/>
                    <a:pt x="169" y="109"/>
                    <a:pt x="241" y="109"/>
                  </a:cubicBezTo>
                  <a:cubicBezTo>
                    <a:pt x="314" y="109"/>
                    <a:pt x="372" y="171"/>
                    <a:pt x="372" y="248"/>
                  </a:cubicBezTo>
                  <a:cubicBezTo>
                    <a:pt x="372" y="288"/>
                    <a:pt x="356" y="323"/>
                    <a:pt x="331" y="3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IN">
                <a:latin typeface="+mn-lt"/>
                <a:ea typeface="+mn-ea"/>
              </a:endParaRPr>
            </a:p>
          </p:txBody>
        </p:sp>
      </p:grpSp>
      <p:grpSp>
        <p:nvGrpSpPr>
          <p:cNvPr id="33802" name="组合 17"/>
          <p:cNvGrpSpPr/>
          <p:nvPr/>
        </p:nvGrpSpPr>
        <p:grpSpPr bwMode="auto">
          <a:xfrm>
            <a:off x="4491038" y="3416300"/>
            <a:ext cx="415925" cy="417513"/>
            <a:chOff x="3937000" y="4611688"/>
            <a:chExt cx="415925" cy="417512"/>
          </a:xfrm>
        </p:grpSpPr>
        <p:sp>
          <p:nvSpPr>
            <p:cNvPr id="19" name="Freeform 83"/>
            <p:cNvSpPr/>
            <p:nvPr/>
          </p:nvSpPr>
          <p:spPr bwMode="auto">
            <a:xfrm>
              <a:off x="4135437" y="4611688"/>
              <a:ext cx="217488" cy="219074"/>
            </a:xfrm>
            <a:custGeom>
              <a:avLst/>
              <a:gdLst>
                <a:gd name="T0" fmla="*/ 96 w 97"/>
                <a:gd name="T1" fmla="*/ 48 h 97"/>
                <a:gd name="T2" fmla="*/ 49 w 97"/>
                <a:gd name="T3" fmla="*/ 97 h 97"/>
                <a:gd name="T4" fmla="*/ 0 w 97"/>
                <a:gd name="T5" fmla="*/ 50 h 97"/>
                <a:gd name="T6" fmla="*/ 47 w 97"/>
                <a:gd name="T7" fmla="*/ 1 h 97"/>
                <a:gd name="T8" fmla="*/ 96 w 97"/>
                <a:gd name="T9" fmla="*/ 48 h 97"/>
              </a:gdLst>
              <a:ahLst/>
              <a:cxnLst>
                <a:cxn ang="0">
                  <a:pos x="T0" y="T1"/>
                </a:cxn>
                <a:cxn ang="0">
                  <a:pos x="T2" y="T3"/>
                </a:cxn>
                <a:cxn ang="0">
                  <a:pos x="T4" y="T5"/>
                </a:cxn>
                <a:cxn ang="0">
                  <a:pos x="T6" y="T7"/>
                </a:cxn>
                <a:cxn ang="0">
                  <a:pos x="T8" y="T9"/>
                </a:cxn>
              </a:cxnLst>
              <a:rect l="0" t="0" r="r" b="b"/>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0" name="Line 84"/>
            <p:cNvSpPr>
              <a:spLocks noChangeShapeType="1"/>
            </p:cNvSpPr>
            <p:nvPr/>
          </p:nvSpPr>
          <p:spPr bwMode="auto">
            <a:xfrm>
              <a:off x="4171950" y="4722813"/>
              <a:ext cx="71437"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1" name="Line 85"/>
            <p:cNvSpPr>
              <a:spLocks noChangeShapeType="1"/>
            </p:cNvSpPr>
            <p:nvPr/>
          </p:nvSpPr>
          <p:spPr bwMode="auto">
            <a:xfrm>
              <a:off x="4243387" y="4651376"/>
              <a:ext cx="0" cy="71437"/>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2" name="Freeform 86"/>
            <p:cNvSpPr/>
            <p:nvPr/>
          </p:nvSpPr>
          <p:spPr bwMode="auto">
            <a:xfrm>
              <a:off x="3937000" y="4614863"/>
              <a:ext cx="414337" cy="414337"/>
            </a:xfrm>
            <a:custGeom>
              <a:avLst/>
              <a:gdLst>
                <a:gd name="T0" fmla="*/ 118 w 184"/>
                <a:gd name="T1" fmla="*/ 3 h 184"/>
                <a:gd name="T2" fmla="*/ 92 w 184"/>
                <a:gd name="T3" fmla="*/ 0 h 184"/>
                <a:gd name="T4" fmla="*/ 0 w 184"/>
                <a:gd name="T5" fmla="*/ 92 h 184"/>
                <a:gd name="T6" fmla="*/ 92 w 184"/>
                <a:gd name="T7" fmla="*/ 184 h 184"/>
                <a:gd name="T8" fmla="*/ 184 w 184"/>
                <a:gd name="T9" fmla="*/ 92 h 184"/>
                <a:gd name="T10" fmla="*/ 181 w 184"/>
                <a:gd name="T11" fmla="*/ 66 h 184"/>
              </a:gdLst>
              <a:ahLst/>
              <a:cxnLst>
                <a:cxn ang="0">
                  <a:pos x="T0" y="T1"/>
                </a:cxn>
                <a:cxn ang="0">
                  <a:pos x="T2" y="T3"/>
                </a:cxn>
                <a:cxn ang="0">
                  <a:pos x="T4" y="T5"/>
                </a:cxn>
                <a:cxn ang="0">
                  <a:pos x="T6" y="T7"/>
                </a:cxn>
                <a:cxn ang="0">
                  <a:pos x="T8" y="T9"/>
                </a:cxn>
                <a:cxn ang="0">
                  <a:pos x="T10" y="T11"/>
                </a:cxn>
              </a:cxnLst>
              <a:rect l="0" t="0" r="r" b="b"/>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3" name="Freeform 87"/>
            <p:cNvSpPr/>
            <p:nvPr/>
          </p:nvSpPr>
          <p:spPr bwMode="auto">
            <a:xfrm>
              <a:off x="4000500" y="4668838"/>
              <a:ext cx="142875" cy="195263"/>
            </a:xfrm>
            <a:custGeom>
              <a:avLst/>
              <a:gdLst>
                <a:gd name="T0" fmla="*/ 63 w 64"/>
                <a:gd name="T1" fmla="*/ 8 h 87"/>
                <a:gd name="T2" fmla="*/ 43 w 64"/>
                <a:gd name="T3" fmla="*/ 3 h 87"/>
                <a:gd name="T4" fmla="*/ 6 w 64"/>
                <a:gd name="T5" fmla="*/ 14 h 87"/>
                <a:gd name="T6" fmla="*/ 8 w 64"/>
                <a:gd name="T7" fmla="*/ 33 h 87"/>
                <a:gd name="T8" fmla="*/ 29 w 64"/>
                <a:gd name="T9" fmla="*/ 74 h 87"/>
                <a:gd name="T10" fmla="*/ 57 w 64"/>
                <a:gd name="T11" fmla="*/ 85 h 87"/>
                <a:gd name="T12" fmla="*/ 54 w 64"/>
                <a:gd name="T13" fmla="*/ 81 h 87"/>
                <a:gd name="T14" fmla="*/ 48 w 64"/>
                <a:gd name="T15" fmla="*/ 76 h 87"/>
                <a:gd name="T16" fmla="*/ 45 w 64"/>
                <a:gd name="T17" fmla="*/ 67 h 87"/>
                <a:gd name="T18" fmla="*/ 36 w 64"/>
                <a:gd name="T19" fmla="*/ 64 h 87"/>
                <a:gd name="T20" fmla="*/ 45 w 64"/>
                <a:gd name="T21" fmla="*/ 52 h 87"/>
                <a:gd name="T22" fmla="*/ 64 w 64"/>
                <a:gd name="T2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4" name="Freeform 88"/>
            <p:cNvSpPr/>
            <p:nvPr/>
          </p:nvSpPr>
          <p:spPr bwMode="auto">
            <a:xfrm>
              <a:off x="4114800" y="4819651"/>
              <a:ext cx="163512" cy="190500"/>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25" name="Freeform 89"/>
            <p:cNvSpPr/>
            <p:nvPr/>
          </p:nvSpPr>
          <p:spPr bwMode="auto">
            <a:xfrm>
              <a:off x="4297362" y="4794251"/>
              <a:ext cx="47625" cy="96837"/>
            </a:xfrm>
            <a:custGeom>
              <a:avLst/>
              <a:gdLst>
                <a:gd name="T0" fmla="*/ 13 w 21"/>
                <a:gd name="T1" fmla="*/ 0 h 43"/>
                <a:gd name="T2" fmla="*/ 12 w 21"/>
                <a:gd name="T3" fmla="*/ 5 h 43"/>
                <a:gd name="T4" fmla="*/ 10 w 21"/>
                <a:gd name="T5" fmla="*/ 35 h 43"/>
                <a:gd name="T6" fmla="*/ 21 w 21"/>
                <a:gd name="T7" fmla="*/ 37 h 43"/>
              </a:gdLst>
              <a:ahLst/>
              <a:cxnLst>
                <a:cxn ang="0">
                  <a:pos x="T0" y="T1"/>
                </a:cxn>
                <a:cxn ang="0">
                  <a:pos x="T2" y="T3"/>
                </a:cxn>
                <a:cxn ang="0">
                  <a:pos x="T4" y="T5"/>
                </a:cxn>
                <a:cxn ang="0">
                  <a:pos x="T6" y="T7"/>
                </a:cxn>
              </a:cxnLst>
              <a:rect l="0" t="0" r="r" b="b"/>
              <a:pathLst>
                <a:path w="21" h="43">
                  <a:moveTo>
                    <a:pt x="13" y="0"/>
                  </a:moveTo>
                  <a:cubicBezTo>
                    <a:pt x="14" y="2"/>
                    <a:pt x="13" y="2"/>
                    <a:pt x="12" y="5"/>
                  </a:cubicBezTo>
                  <a:cubicBezTo>
                    <a:pt x="8" y="14"/>
                    <a:pt x="0" y="27"/>
                    <a:pt x="10" y="35"/>
                  </a:cubicBezTo>
                  <a:cubicBezTo>
                    <a:pt x="19" y="43"/>
                    <a:pt x="21" y="37"/>
                    <a:pt x="21" y="37"/>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grpSp>
        <p:nvGrpSpPr>
          <p:cNvPr id="33803" name="组合 46"/>
          <p:cNvGrpSpPr/>
          <p:nvPr/>
        </p:nvGrpSpPr>
        <p:grpSpPr bwMode="auto">
          <a:xfrm>
            <a:off x="8183563" y="3438525"/>
            <a:ext cx="415925" cy="417513"/>
            <a:chOff x="3937000" y="4611688"/>
            <a:chExt cx="415925" cy="417512"/>
          </a:xfrm>
        </p:grpSpPr>
        <p:sp>
          <p:nvSpPr>
            <p:cNvPr id="48" name="Freeform 83"/>
            <p:cNvSpPr/>
            <p:nvPr/>
          </p:nvSpPr>
          <p:spPr bwMode="auto">
            <a:xfrm>
              <a:off x="4135437" y="4611688"/>
              <a:ext cx="217488" cy="219074"/>
            </a:xfrm>
            <a:custGeom>
              <a:avLst/>
              <a:gdLst>
                <a:gd name="T0" fmla="*/ 96 w 97"/>
                <a:gd name="T1" fmla="*/ 48 h 97"/>
                <a:gd name="T2" fmla="*/ 49 w 97"/>
                <a:gd name="T3" fmla="*/ 97 h 97"/>
                <a:gd name="T4" fmla="*/ 0 w 97"/>
                <a:gd name="T5" fmla="*/ 50 h 97"/>
                <a:gd name="T6" fmla="*/ 47 w 97"/>
                <a:gd name="T7" fmla="*/ 1 h 97"/>
                <a:gd name="T8" fmla="*/ 96 w 97"/>
                <a:gd name="T9" fmla="*/ 48 h 97"/>
              </a:gdLst>
              <a:ahLst/>
              <a:cxnLst>
                <a:cxn ang="0">
                  <a:pos x="T0" y="T1"/>
                </a:cxn>
                <a:cxn ang="0">
                  <a:pos x="T2" y="T3"/>
                </a:cxn>
                <a:cxn ang="0">
                  <a:pos x="T4" y="T5"/>
                </a:cxn>
                <a:cxn ang="0">
                  <a:pos x="T6" y="T7"/>
                </a:cxn>
                <a:cxn ang="0">
                  <a:pos x="T8" y="T9"/>
                </a:cxn>
              </a:cxnLst>
              <a:rect l="0" t="0" r="r" b="b"/>
              <a:pathLst>
                <a:path w="97" h="97">
                  <a:moveTo>
                    <a:pt x="96" y="48"/>
                  </a:moveTo>
                  <a:cubicBezTo>
                    <a:pt x="97" y="74"/>
                    <a:pt x="76" y="96"/>
                    <a:pt x="49" y="97"/>
                  </a:cubicBezTo>
                  <a:cubicBezTo>
                    <a:pt x="23" y="97"/>
                    <a:pt x="1" y="76"/>
                    <a:pt x="0" y="50"/>
                  </a:cubicBezTo>
                  <a:cubicBezTo>
                    <a:pt x="0" y="23"/>
                    <a:pt x="21" y="1"/>
                    <a:pt x="47" y="1"/>
                  </a:cubicBezTo>
                  <a:cubicBezTo>
                    <a:pt x="74" y="0"/>
                    <a:pt x="96" y="21"/>
                    <a:pt x="96" y="48"/>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49" name="Line 84"/>
            <p:cNvSpPr>
              <a:spLocks noChangeShapeType="1"/>
            </p:cNvSpPr>
            <p:nvPr/>
          </p:nvSpPr>
          <p:spPr bwMode="auto">
            <a:xfrm>
              <a:off x="4171950" y="4722813"/>
              <a:ext cx="71437"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50" name="Line 85"/>
            <p:cNvSpPr>
              <a:spLocks noChangeShapeType="1"/>
            </p:cNvSpPr>
            <p:nvPr/>
          </p:nvSpPr>
          <p:spPr bwMode="auto">
            <a:xfrm>
              <a:off x="4243387" y="4651376"/>
              <a:ext cx="0" cy="71437"/>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51" name="Freeform 86"/>
            <p:cNvSpPr/>
            <p:nvPr/>
          </p:nvSpPr>
          <p:spPr bwMode="auto">
            <a:xfrm>
              <a:off x="3937000" y="4614863"/>
              <a:ext cx="414337" cy="414337"/>
            </a:xfrm>
            <a:custGeom>
              <a:avLst/>
              <a:gdLst>
                <a:gd name="T0" fmla="*/ 118 w 184"/>
                <a:gd name="T1" fmla="*/ 3 h 184"/>
                <a:gd name="T2" fmla="*/ 92 w 184"/>
                <a:gd name="T3" fmla="*/ 0 h 184"/>
                <a:gd name="T4" fmla="*/ 0 w 184"/>
                <a:gd name="T5" fmla="*/ 92 h 184"/>
                <a:gd name="T6" fmla="*/ 92 w 184"/>
                <a:gd name="T7" fmla="*/ 184 h 184"/>
                <a:gd name="T8" fmla="*/ 184 w 184"/>
                <a:gd name="T9" fmla="*/ 92 h 184"/>
                <a:gd name="T10" fmla="*/ 181 w 184"/>
                <a:gd name="T11" fmla="*/ 66 h 184"/>
              </a:gdLst>
              <a:ahLst/>
              <a:cxnLst>
                <a:cxn ang="0">
                  <a:pos x="T0" y="T1"/>
                </a:cxn>
                <a:cxn ang="0">
                  <a:pos x="T2" y="T3"/>
                </a:cxn>
                <a:cxn ang="0">
                  <a:pos x="T4" y="T5"/>
                </a:cxn>
                <a:cxn ang="0">
                  <a:pos x="T6" y="T7"/>
                </a:cxn>
                <a:cxn ang="0">
                  <a:pos x="T8" y="T9"/>
                </a:cxn>
                <a:cxn ang="0">
                  <a:pos x="T10" y="T11"/>
                </a:cxn>
              </a:cxnLst>
              <a:rect l="0" t="0" r="r" b="b"/>
              <a:pathLst>
                <a:path w="184" h="184">
                  <a:moveTo>
                    <a:pt x="118" y="3"/>
                  </a:moveTo>
                  <a:cubicBezTo>
                    <a:pt x="110" y="1"/>
                    <a:pt x="101" y="0"/>
                    <a:pt x="92" y="0"/>
                  </a:cubicBezTo>
                  <a:cubicBezTo>
                    <a:pt x="41" y="0"/>
                    <a:pt x="0" y="41"/>
                    <a:pt x="0" y="92"/>
                  </a:cubicBezTo>
                  <a:cubicBezTo>
                    <a:pt x="0" y="143"/>
                    <a:pt x="41" y="184"/>
                    <a:pt x="92" y="184"/>
                  </a:cubicBezTo>
                  <a:cubicBezTo>
                    <a:pt x="143" y="184"/>
                    <a:pt x="184" y="143"/>
                    <a:pt x="184" y="92"/>
                  </a:cubicBezTo>
                  <a:cubicBezTo>
                    <a:pt x="184" y="83"/>
                    <a:pt x="183" y="74"/>
                    <a:pt x="181" y="66"/>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52" name="Freeform 87"/>
            <p:cNvSpPr/>
            <p:nvPr/>
          </p:nvSpPr>
          <p:spPr bwMode="auto">
            <a:xfrm>
              <a:off x="4000500" y="4668838"/>
              <a:ext cx="142875" cy="195263"/>
            </a:xfrm>
            <a:custGeom>
              <a:avLst/>
              <a:gdLst>
                <a:gd name="T0" fmla="*/ 63 w 64"/>
                <a:gd name="T1" fmla="*/ 8 h 87"/>
                <a:gd name="T2" fmla="*/ 43 w 64"/>
                <a:gd name="T3" fmla="*/ 3 h 87"/>
                <a:gd name="T4" fmla="*/ 6 w 64"/>
                <a:gd name="T5" fmla="*/ 14 h 87"/>
                <a:gd name="T6" fmla="*/ 8 w 64"/>
                <a:gd name="T7" fmla="*/ 33 h 87"/>
                <a:gd name="T8" fmla="*/ 29 w 64"/>
                <a:gd name="T9" fmla="*/ 74 h 87"/>
                <a:gd name="T10" fmla="*/ 57 w 64"/>
                <a:gd name="T11" fmla="*/ 85 h 87"/>
                <a:gd name="T12" fmla="*/ 54 w 64"/>
                <a:gd name="T13" fmla="*/ 81 h 87"/>
                <a:gd name="T14" fmla="*/ 48 w 64"/>
                <a:gd name="T15" fmla="*/ 76 h 87"/>
                <a:gd name="T16" fmla="*/ 45 w 64"/>
                <a:gd name="T17" fmla="*/ 67 h 87"/>
                <a:gd name="T18" fmla="*/ 36 w 64"/>
                <a:gd name="T19" fmla="*/ 64 h 87"/>
                <a:gd name="T20" fmla="*/ 45 w 64"/>
                <a:gd name="T21" fmla="*/ 52 h 87"/>
                <a:gd name="T22" fmla="*/ 64 w 64"/>
                <a:gd name="T23" fmla="*/ 4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7">
                  <a:moveTo>
                    <a:pt x="63" y="8"/>
                  </a:moveTo>
                  <a:cubicBezTo>
                    <a:pt x="56" y="5"/>
                    <a:pt x="48" y="4"/>
                    <a:pt x="43" y="3"/>
                  </a:cubicBezTo>
                  <a:cubicBezTo>
                    <a:pt x="25" y="0"/>
                    <a:pt x="0" y="7"/>
                    <a:pt x="6" y="14"/>
                  </a:cubicBezTo>
                  <a:cubicBezTo>
                    <a:pt x="12" y="20"/>
                    <a:pt x="9" y="30"/>
                    <a:pt x="8" y="33"/>
                  </a:cubicBez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57" y="56"/>
                    <a:pt x="59" y="49"/>
                    <a:pt x="64" y="42"/>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53" name="Freeform 88"/>
            <p:cNvSpPr/>
            <p:nvPr/>
          </p:nvSpPr>
          <p:spPr bwMode="auto">
            <a:xfrm>
              <a:off x="4114800" y="4819651"/>
              <a:ext cx="163512" cy="190500"/>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54" name="Freeform 89"/>
            <p:cNvSpPr/>
            <p:nvPr/>
          </p:nvSpPr>
          <p:spPr bwMode="auto">
            <a:xfrm>
              <a:off x="4297362" y="4794251"/>
              <a:ext cx="47625" cy="96837"/>
            </a:xfrm>
            <a:custGeom>
              <a:avLst/>
              <a:gdLst>
                <a:gd name="T0" fmla="*/ 13 w 21"/>
                <a:gd name="T1" fmla="*/ 0 h 43"/>
                <a:gd name="T2" fmla="*/ 12 w 21"/>
                <a:gd name="T3" fmla="*/ 5 h 43"/>
                <a:gd name="T4" fmla="*/ 10 w 21"/>
                <a:gd name="T5" fmla="*/ 35 h 43"/>
                <a:gd name="T6" fmla="*/ 21 w 21"/>
                <a:gd name="T7" fmla="*/ 37 h 43"/>
              </a:gdLst>
              <a:ahLst/>
              <a:cxnLst>
                <a:cxn ang="0">
                  <a:pos x="T0" y="T1"/>
                </a:cxn>
                <a:cxn ang="0">
                  <a:pos x="T2" y="T3"/>
                </a:cxn>
                <a:cxn ang="0">
                  <a:pos x="T4" y="T5"/>
                </a:cxn>
                <a:cxn ang="0">
                  <a:pos x="T6" y="T7"/>
                </a:cxn>
              </a:cxnLst>
              <a:rect l="0" t="0" r="r" b="b"/>
              <a:pathLst>
                <a:path w="21" h="43">
                  <a:moveTo>
                    <a:pt x="13" y="0"/>
                  </a:moveTo>
                  <a:cubicBezTo>
                    <a:pt x="14" y="2"/>
                    <a:pt x="13" y="2"/>
                    <a:pt x="12" y="5"/>
                  </a:cubicBezTo>
                  <a:cubicBezTo>
                    <a:pt x="8" y="14"/>
                    <a:pt x="0" y="27"/>
                    <a:pt x="10" y="35"/>
                  </a:cubicBezTo>
                  <a:cubicBezTo>
                    <a:pt x="19" y="43"/>
                    <a:pt x="21" y="37"/>
                    <a:pt x="21" y="37"/>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grpSp>
        <p:nvGrpSpPr>
          <p:cNvPr id="33804" name="组合 75"/>
          <p:cNvGrpSpPr/>
          <p:nvPr/>
        </p:nvGrpSpPr>
        <p:grpSpPr bwMode="auto">
          <a:xfrm>
            <a:off x="7629525" y="4689475"/>
            <a:ext cx="420688" cy="419100"/>
            <a:chOff x="7153275" y="4622800"/>
            <a:chExt cx="420688" cy="419100"/>
          </a:xfrm>
        </p:grpSpPr>
        <p:sp>
          <p:nvSpPr>
            <p:cNvPr id="77" name="Oval 233"/>
            <p:cNvSpPr>
              <a:spLocks noChangeArrowheads="1"/>
            </p:cNvSpPr>
            <p:nvPr/>
          </p:nvSpPr>
          <p:spPr bwMode="auto">
            <a:xfrm>
              <a:off x="7300913" y="4859338"/>
              <a:ext cx="127000" cy="128587"/>
            </a:xfrm>
            <a:prstGeom prst="ellipse">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78" name="Freeform 234"/>
            <p:cNvSpPr/>
            <p:nvPr/>
          </p:nvSpPr>
          <p:spPr bwMode="auto">
            <a:xfrm>
              <a:off x="7300913" y="4732338"/>
              <a:ext cx="127000" cy="63500"/>
            </a:xfrm>
            <a:custGeom>
              <a:avLst/>
              <a:gdLst>
                <a:gd name="T0" fmla="*/ 0 w 56"/>
                <a:gd name="T1" fmla="*/ 28 h 28"/>
                <a:gd name="T2" fmla="*/ 28 w 56"/>
                <a:gd name="T3" fmla="*/ 0 h 28"/>
                <a:gd name="T4" fmla="*/ 56 w 56"/>
                <a:gd name="T5" fmla="*/ 28 h 28"/>
              </a:gdLst>
              <a:ahLst/>
              <a:cxnLst>
                <a:cxn ang="0">
                  <a:pos x="T0" y="T1"/>
                </a:cxn>
                <a:cxn ang="0">
                  <a:pos x="T2" y="T3"/>
                </a:cxn>
                <a:cxn ang="0">
                  <a:pos x="T4" y="T5"/>
                </a:cxn>
              </a:cxnLst>
              <a:rect l="0" t="0" r="r" b="b"/>
              <a:pathLst>
                <a:path w="56" h="28">
                  <a:moveTo>
                    <a:pt x="0" y="28"/>
                  </a:moveTo>
                  <a:cubicBezTo>
                    <a:pt x="0" y="12"/>
                    <a:pt x="13" y="0"/>
                    <a:pt x="28" y="0"/>
                  </a:cubicBezTo>
                  <a:cubicBezTo>
                    <a:pt x="44" y="0"/>
                    <a:pt x="56" y="12"/>
                    <a:pt x="56" y="28"/>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79" name="Rectangle 235"/>
            <p:cNvSpPr>
              <a:spLocks noChangeArrowheads="1"/>
            </p:cNvSpPr>
            <p:nvPr/>
          </p:nvSpPr>
          <p:spPr bwMode="auto">
            <a:xfrm>
              <a:off x="7172325" y="4805363"/>
              <a:ext cx="382588" cy="236537"/>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0" name="Freeform 236"/>
            <p:cNvSpPr/>
            <p:nvPr/>
          </p:nvSpPr>
          <p:spPr bwMode="auto">
            <a:xfrm>
              <a:off x="7172325" y="4805363"/>
              <a:ext cx="55563" cy="53975"/>
            </a:xfrm>
            <a:custGeom>
              <a:avLst/>
              <a:gdLst>
                <a:gd name="T0" fmla="*/ 24 w 24"/>
                <a:gd name="T1" fmla="*/ 0 h 24"/>
                <a:gd name="T2" fmla="*/ 0 w 24"/>
                <a:gd name="T3" fmla="*/ 24 h 24"/>
              </a:gdLst>
              <a:ahLst/>
              <a:cxnLst>
                <a:cxn ang="0">
                  <a:pos x="T0" y="T1"/>
                </a:cxn>
                <a:cxn ang="0">
                  <a:pos x="T2" y="T3"/>
                </a:cxn>
              </a:cxnLst>
              <a:rect l="0" t="0" r="r" b="b"/>
              <a:pathLst>
                <a:path w="24" h="24">
                  <a:moveTo>
                    <a:pt x="24" y="0"/>
                  </a:moveTo>
                  <a:cubicBezTo>
                    <a:pt x="24" y="13"/>
                    <a:pt x="13" y="24"/>
                    <a:pt x="0" y="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1" name="Freeform 237"/>
            <p:cNvSpPr/>
            <p:nvPr/>
          </p:nvSpPr>
          <p:spPr bwMode="auto">
            <a:xfrm>
              <a:off x="7497763" y="4805363"/>
              <a:ext cx="55562" cy="53975"/>
            </a:xfrm>
            <a:custGeom>
              <a:avLst/>
              <a:gdLst>
                <a:gd name="T0" fmla="*/ 24 w 24"/>
                <a:gd name="T1" fmla="*/ 24 h 24"/>
                <a:gd name="T2" fmla="*/ 0 w 24"/>
                <a:gd name="T3" fmla="*/ 0 h 24"/>
              </a:gdLst>
              <a:ahLst/>
              <a:cxnLst>
                <a:cxn ang="0">
                  <a:pos x="T0" y="T1"/>
                </a:cxn>
                <a:cxn ang="0">
                  <a:pos x="T2" y="T3"/>
                </a:cxn>
              </a:cxnLst>
              <a:rect l="0" t="0" r="r" b="b"/>
              <a:pathLst>
                <a:path w="24" h="24">
                  <a:moveTo>
                    <a:pt x="24" y="24"/>
                  </a:moveTo>
                  <a:cubicBezTo>
                    <a:pt x="11" y="24"/>
                    <a:pt x="0" y="13"/>
                    <a:pt x="0"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2" name="Freeform 238"/>
            <p:cNvSpPr/>
            <p:nvPr/>
          </p:nvSpPr>
          <p:spPr bwMode="auto">
            <a:xfrm>
              <a:off x="7500938" y="4987925"/>
              <a:ext cx="53975" cy="53975"/>
            </a:xfrm>
            <a:custGeom>
              <a:avLst/>
              <a:gdLst>
                <a:gd name="T0" fmla="*/ 0 w 24"/>
                <a:gd name="T1" fmla="*/ 24 h 24"/>
                <a:gd name="T2" fmla="*/ 24 w 24"/>
                <a:gd name="T3" fmla="*/ 0 h 24"/>
              </a:gdLst>
              <a:ahLst/>
              <a:cxnLst>
                <a:cxn ang="0">
                  <a:pos x="T0" y="T1"/>
                </a:cxn>
                <a:cxn ang="0">
                  <a:pos x="T2" y="T3"/>
                </a:cxn>
              </a:cxnLst>
              <a:rect l="0" t="0" r="r" b="b"/>
              <a:pathLst>
                <a:path w="24" h="24">
                  <a:moveTo>
                    <a:pt x="0" y="24"/>
                  </a:moveTo>
                  <a:cubicBezTo>
                    <a:pt x="0" y="11"/>
                    <a:pt x="11" y="0"/>
                    <a:pt x="24"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3" name="Freeform 239"/>
            <p:cNvSpPr/>
            <p:nvPr/>
          </p:nvSpPr>
          <p:spPr bwMode="auto">
            <a:xfrm>
              <a:off x="7172325" y="4987925"/>
              <a:ext cx="55563" cy="53975"/>
            </a:xfrm>
            <a:custGeom>
              <a:avLst/>
              <a:gdLst>
                <a:gd name="T0" fmla="*/ 0 w 24"/>
                <a:gd name="T1" fmla="*/ 0 h 24"/>
                <a:gd name="T2" fmla="*/ 24 w 24"/>
                <a:gd name="T3" fmla="*/ 24 h 24"/>
              </a:gdLst>
              <a:ahLst/>
              <a:cxnLst>
                <a:cxn ang="0">
                  <a:pos x="T0" y="T1"/>
                </a:cxn>
                <a:cxn ang="0">
                  <a:pos x="T2" y="T3"/>
                </a:cxn>
              </a:cxnLst>
              <a:rect l="0" t="0" r="r" b="b"/>
              <a:pathLst>
                <a:path w="24" h="24">
                  <a:moveTo>
                    <a:pt x="0" y="0"/>
                  </a:moveTo>
                  <a:cubicBezTo>
                    <a:pt x="13" y="0"/>
                    <a:pt x="24" y="11"/>
                    <a:pt x="24" y="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4" name="Freeform 240"/>
            <p:cNvSpPr/>
            <p:nvPr/>
          </p:nvSpPr>
          <p:spPr bwMode="auto">
            <a:xfrm>
              <a:off x="7153275" y="4622800"/>
              <a:ext cx="420688" cy="246063"/>
            </a:xfrm>
            <a:custGeom>
              <a:avLst/>
              <a:gdLst>
                <a:gd name="T0" fmla="*/ 19 w 436"/>
                <a:gd name="T1" fmla="*/ 189 h 256"/>
                <a:gd name="T2" fmla="*/ 0 w 436"/>
                <a:gd name="T3" fmla="*/ 73 h 256"/>
                <a:gd name="T4" fmla="*/ 393 w 436"/>
                <a:gd name="T5" fmla="*/ 0 h 256"/>
                <a:gd name="T6" fmla="*/ 436 w 436"/>
                <a:gd name="T7" fmla="*/ 249 h 256"/>
                <a:gd name="T8" fmla="*/ 417 w 436"/>
                <a:gd name="T9" fmla="*/ 256 h 256"/>
              </a:gdLst>
              <a:ahLst/>
              <a:cxnLst>
                <a:cxn ang="0">
                  <a:pos x="T0" y="T1"/>
                </a:cxn>
                <a:cxn ang="0">
                  <a:pos x="T2" y="T3"/>
                </a:cxn>
                <a:cxn ang="0">
                  <a:pos x="T4" y="T5"/>
                </a:cxn>
                <a:cxn ang="0">
                  <a:pos x="T6" y="T7"/>
                </a:cxn>
                <a:cxn ang="0">
                  <a:pos x="T8" y="T9"/>
                </a:cxn>
              </a:cxnLst>
              <a:rect l="0" t="0" r="r" b="b"/>
              <a:pathLst>
                <a:path w="436" h="256">
                  <a:moveTo>
                    <a:pt x="19" y="189"/>
                  </a:moveTo>
                  <a:lnTo>
                    <a:pt x="0" y="73"/>
                  </a:lnTo>
                  <a:lnTo>
                    <a:pt x="393" y="0"/>
                  </a:lnTo>
                  <a:lnTo>
                    <a:pt x="436" y="249"/>
                  </a:lnTo>
                  <a:lnTo>
                    <a:pt x="417" y="256"/>
                  </a:ln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5" name="Freeform 241"/>
            <p:cNvSpPr/>
            <p:nvPr/>
          </p:nvSpPr>
          <p:spPr bwMode="auto">
            <a:xfrm>
              <a:off x="7164388" y="4683125"/>
              <a:ext cx="49212" cy="65088"/>
            </a:xfrm>
            <a:custGeom>
              <a:avLst/>
              <a:gdLst>
                <a:gd name="T0" fmla="*/ 20 w 22"/>
                <a:gd name="T1" fmla="*/ 0 h 29"/>
                <a:gd name="T2" fmla="*/ 0 w 22"/>
                <a:gd name="T3" fmla="*/ 29 h 29"/>
              </a:gdLst>
              <a:ahLst/>
              <a:cxnLst>
                <a:cxn ang="0">
                  <a:pos x="T0" y="T1"/>
                </a:cxn>
                <a:cxn ang="0">
                  <a:pos x="T2" y="T3"/>
                </a:cxn>
              </a:cxnLst>
              <a:rect l="0" t="0" r="r" b="b"/>
              <a:pathLst>
                <a:path w="22" h="29">
                  <a:moveTo>
                    <a:pt x="20" y="0"/>
                  </a:moveTo>
                  <a:cubicBezTo>
                    <a:pt x="22" y="14"/>
                    <a:pt x="13" y="27"/>
                    <a:pt x="0" y="29"/>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6" name="Freeform 242"/>
            <p:cNvSpPr/>
            <p:nvPr/>
          </p:nvSpPr>
          <p:spPr bwMode="auto">
            <a:xfrm>
              <a:off x="7478713" y="4632325"/>
              <a:ext cx="63500" cy="52388"/>
            </a:xfrm>
            <a:custGeom>
              <a:avLst/>
              <a:gdLst>
                <a:gd name="T0" fmla="*/ 28 w 28"/>
                <a:gd name="T1" fmla="*/ 20 h 23"/>
                <a:gd name="T2" fmla="*/ 0 w 28"/>
                <a:gd name="T3" fmla="*/ 0 h 23"/>
              </a:gdLst>
              <a:ahLst/>
              <a:cxnLst>
                <a:cxn ang="0">
                  <a:pos x="T0" y="T1"/>
                </a:cxn>
                <a:cxn ang="0">
                  <a:pos x="T2" y="T3"/>
                </a:cxn>
              </a:cxnLst>
              <a:rect l="0" t="0" r="r" b="b"/>
              <a:pathLst>
                <a:path w="28" h="23">
                  <a:moveTo>
                    <a:pt x="28" y="20"/>
                  </a:moveTo>
                  <a:cubicBezTo>
                    <a:pt x="15" y="23"/>
                    <a:pt x="2" y="14"/>
                    <a:pt x="0"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grpSp>
        <p:nvGrpSpPr>
          <p:cNvPr id="33805" name="组合 86"/>
          <p:cNvGrpSpPr/>
          <p:nvPr/>
        </p:nvGrpSpPr>
        <p:grpSpPr bwMode="auto">
          <a:xfrm>
            <a:off x="5037138" y="4689475"/>
            <a:ext cx="420687" cy="419100"/>
            <a:chOff x="7153275" y="4622800"/>
            <a:chExt cx="420688" cy="419100"/>
          </a:xfrm>
        </p:grpSpPr>
        <p:sp>
          <p:nvSpPr>
            <p:cNvPr id="88" name="Oval 233"/>
            <p:cNvSpPr>
              <a:spLocks noChangeArrowheads="1"/>
            </p:cNvSpPr>
            <p:nvPr/>
          </p:nvSpPr>
          <p:spPr bwMode="auto">
            <a:xfrm>
              <a:off x="7300912" y="4859338"/>
              <a:ext cx="127000" cy="128587"/>
            </a:xfrm>
            <a:prstGeom prst="ellipse">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89" name="Freeform 234"/>
            <p:cNvSpPr/>
            <p:nvPr/>
          </p:nvSpPr>
          <p:spPr bwMode="auto">
            <a:xfrm>
              <a:off x="7300912" y="4732338"/>
              <a:ext cx="127000" cy="63500"/>
            </a:xfrm>
            <a:custGeom>
              <a:avLst/>
              <a:gdLst>
                <a:gd name="T0" fmla="*/ 0 w 56"/>
                <a:gd name="T1" fmla="*/ 28 h 28"/>
                <a:gd name="T2" fmla="*/ 28 w 56"/>
                <a:gd name="T3" fmla="*/ 0 h 28"/>
                <a:gd name="T4" fmla="*/ 56 w 56"/>
                <a:gd name="T5" fmla="*/ 28 h 28"/>
              </a:gdLst>
              <a:ahLst/>
              <a:cxnLst>
                <a:cxn ang="0">
                  <a:pos x="T0" y="T1"/>
                </a:cxn>
                <a:cxn ang="0">
                  <a:pos x="T2" y="T3"/>
                </a:cxn>
                <a:cxn ang="0">
                  <a:pos x="T4" y="T5"/>
                </a:cxn>
              </a:cxnLst>
              <a:rect l="0" t="0" r="r" b="b"/>
              <a:pathLst>
                <a:path w="56" h="28">
                  <a:moveTo>
                    <a:pt x="0" y="28"/>
                  </a:moveTo>
                  <a:cubicBezTo>
                    <a:pt x="0" y="12"/>
                    <a:pt x="13" y="0"/>
                    <a:pt x="28" y="0"/>
                  </a:cubicBezTo>
                  <a:cubicBezTo>
                    <a:pt x="44" y="0"/>
                    <a:pt x="56" y="12"/>
                    <a:pt x="56" y="28"/>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0" name="Rectangle 235"/>
            <p:cNvSpPr>
              <a:spLocks noChangeArrowheads="1"/>
            </p:cNvSpPr>
            <p:nvPr/>
          </p:nvSpPr>
          <p:spPr bwMode="auto">
            <a:xfrm>
              <a:off x="7172325" y="4805363"/>
              <a:ext cx="382588" cy="236537"/>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1" name="Freeform 236"/>
            <p:cNvSpPr/>
            <p:nvPr/>
          </p:nvSpPr>
          <p:spPr bwMode="auto">
            <a:xfrm>
              <a:off x="7172325" y="4805363"/>
              <a:ext cx="55562" cy="53975"/>
            </a:xfrm>
            <a:custGeom>
              <a:avLst/>
              <a:gdLst>
                <a:gd name="T0" fmla="*/ 24 w 24"/>
                <a:gd name="T1" fmla="*/ 0 h 24"/>
                <a:gd name="T2" fmla="*/ 0 w 24"/>
                <a:gd name="T3" fmla="*/ 24 h 24"/>
              </a:gdLst>
              <a:ahLst/>
              <a:cxnLst>
                <a:cxn ang="0">
                  <a:pos x="T0" y="T1"/>
                </a:cxn>
                <a:cxn ang="0">
                  <a:pos x="T2" y="T3"/>
                </a:cxn>
              </a:cxnLst>
              <a:rect l="0" t="0" r="r" b="b"/>
              <a:pathLst>
                <a:path w="24" h="24">
                  <a:moveTo>
                    <a:pt x="24" y="0"/>
                  </a:moveTo>
                  <a:cubicBezTo>
                    <a:pt x="24" y="13"/>
                    <a:pt x="13" y="24"/>
                    <a:pt x="0" y="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2" name="Freeform 237"/>
            <p:cNvSpPr/>
            <p:nvPr/>
          </p:nvSpPr>
          <p:spPr bwMode="auto">
            <a:xfrm>
              <a:off x="7497763" y="4805363"/>
              <a:ext cx="55563" cy="53975"/>
            </a:xfrm>
            <a:custGeom>
              <a:avLst/>
              <a:gdLst>
                <a:gd name="T0" fmla="*/ 24 w 24"/>
                <a:gd name="T1" fmla="*/ 24 h 24"/>
                <a:gd name="T2" fmla="*/ 0 w 24"/>
                <a:gd name="T3" fmla="*/ 0 h 24"/>
              </a:gdLst>
              <a:ahLst/>
              <a:cxnLst>
                <a:cxn ang="0">
                  <a:pos x="T0" y="T1"/>
                </a:cxn>
                <a:cxn ang="0">
                  <a:pos x="T2" y="T3"/>
                </a:cxn>
              </a:cxnLst>
              <a:rect l="0" t="0" r="r" b="b"/>
              <a:pathLst>
                <a:path w="24" h="24">
                  <a:moveTo>
                    <a:pt x="24" y="24"/>
                  </a:moveTo>
                  <a:cubicBezTo>
                    <a:pt x="11" y="24"/>
                    <a:pt x="0" y="13"/>
                    <a:pt x="0"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3" name="Freeform 238"/>
            <p:cNvSpPr/>
            <p:nvPr/>
          </p:nvSpPr>
          <p:spPr bwMode="auto">
            <a:xfrm>
              <a:off x="7500938" y="4987925"/>
              <a:ext cx="53975" cy="53975"/>
            </a:xfrm>
            <a:custGeom>
              <a:avLst/>
              <a:gdLst>
                <a:gd name="T0" fmla="*/ 0 w 24"/>
                <a:gd name="T1" fmla="*/ 24 h 24"/>
                <a:gd name="T2" fmla="*/ 24 w 24"/>
                <a:gd name="T3" fmla="*/ 0 h 24"/>
              </a:gdLst>
              <a:ahLst/>
              <a:cxnLst>
                <a:cxn ang="0">
                  <a:pos x="T0" y="T1"/>
                </a:cxn>
                <a:cxn ang="0">
                  <a:pos x="T2" y="T3"/>
                </a:cxn>
              </a:cxnLst>
              <a:rect l="0" t="0" r="r" b="b"/>
              <a:pathLst>
                <a:path w="24" h="24">
                  <a:moveTo>
                    <a:pt x="0" y="24"/>
                  </a:moveTo>
                  <a:cubicBezTo>
                    <a:pt x="0" y="11"/>
                    <a:pt x="11" y="0"/>
                    <a:pt x="24"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4" name="Freeform 239"/>
            <p:cNvSpPr/>
            <p:nvPr/>
          </p:nvSpPr>
          <p:spPr bwMode="auto">
            <a:xfrm>
              <a:off x="7172325" y="4987925"/>
              <a:ext cx="55562" cy="53975"/>
            </a:xfrm>
            <a:custGeom>
              <a:avLst/>
              <a:gdLst>
                <a:gd name="T0" fmla="*/ 0 w 24"/>
                <a:gd name="T1" fmla="*/ 0 h 24"/>
                <a:gd name="T2" fmla="*/ 24 w 24"/>
                <a:gd name="T3" fmla="*/ 24 h 24"/>
              </a:gdLst>
              <a:ahLst/>
              <a:cxnLst>
                <a:cxn ang="0">
                  <a:pos x="T0" y="T1"/>
                </a:cxn>
                <a:cxn ang="0">
                  <a:pos x="T2" y="T3"/>
                </a:cxn>
              </a:cxnLst>
              <a:rect l="0" t="0" r="r" b="b"/>
              <a:pathLst>
                <a:path w="24" h="24">
                  <a:moveTo>
                    <a:pt x="0" y="0"/>
                  </a:moveTo>
                  <a:cubicBezTo>
                    <a:pt x="13" y="0"/>
                    <a:pt x="24" y="11"/>
                    <a:pt x="24" y="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5" name="Freeform 240"/>
            <p:cNvSpPr/>
            <p:nvPr/>
          </p:nvSpPr>
          <p:spPr bwMode="auto">
            <a:xfrm>
              <a:off x="7153275" y="4622800"/>
              <a:ext cx="420688" cy="246063"/>
            </a:xfrm>
            <a:custGeom>
              <a:avLst/>
              <a:gdLst>
                <a:gd name="T0" fmla="*/ 19 w 436"/>
                <a:gd name="T1" fmla="*/ 189 h 256"/>
                <a:gd name="T2" fmla="*/ 0 w 436"/>
                <a:gd name="T3" fmla="*/ 73 h 256"/>
                <a:gd name="T4" fmla="*/ 393 w 436"/>
                <a:gd name="T5" fmla="*/ 0 h 256"/>
                <a:gd name="T6" fmla="*/ 436 w 436"/>
                <a:gd name="T7" fmla="*/ 249 h 256"/>
                <a:gd name="T8" fmla="*/ 417 w 436"/>
                <a:gd name="T9" fmla="*/ 256 h 256"/>
              </a:gdLst>
              <a:ahLst/>
              <a:cxnLst>
                <a:cxn ang="0">
                  <a:pos x="T0" y="T1"/>
                </a:cxn>
                <a:cxn ang="0">
                  <a:pos x="T2" y="T3"/>
                </a:cxn>
                <a:cxn ang="0">
                  <a:pos x="T4" y="T5"/>
                </a:cxn>
                <a:cxn ang="0">
                  <a:pos x="T6" y="T7"/>
                </a:cxn>
                <a:cxn ang="0">
                  <a:pos x="T8" y="T9"/>
                </a:cxn>
              </a:cxnLst>
              <a:rect l="0" t="0" r="r" b="b"/>
              <a:pathLst>
                <a:path w="436" h="256">
                  <a:moveTo>
                    <a:pt x="19" y="189"/>
                  </a:moveTo>
                  <a:lnTo>
                    <a:pt x="0" y="73"/>
                  </a:lnTo>
                  <a:lnTo>
                    <a:pt x="393" y="0"/>
                  </a:lnTo>
                  <a:lnTo>
                    <a:pt x="436" y="249"/>
                  </a:lnTo>
                  <a:lnTo>
                    <a:pt x="417" y="256"/>
                  </a:ln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6" name="Freeform 241"/>
            <p:cNvSpPr/>
            <p:nvPr/>
          </p:nvSpPr>
          <p:spPr bwMode="auto">
            <a:xfrm>
              <a:off x="7164387" y="4683125"/>
              <a:ext cx="49213" cy="65088"/>
            </a:xfrm>
            <a:custGeom>
              <a:avLst/>
              <a:gdLst>
                <a:gd name="T0" fmla="*/ 20 w 22"/>
                <a:gd name="T1" fmla="*/ 0 h 29"/>
                <a:gd name="T2" fmla="*/ 0 w 22"/>
                <a:gd name="T3" fmla="*/ 29 h 29"/>
              </a:gdLst>
              <a:ahLst/>
              <a:cxnLst>
                <a:cxn ang="0">
                  <a:pos x="T0" y="T1"/>
                </a:cxn>
                <a:cxn ang="0">
                  <a:pos x="T2" y="T3"/>
                </a:cxn>
              </a:cxnLst>
              <a:rect l="0" t="0" r="r" b="b"/>
              <a:pathLst>
                <a:path w="22" h="29">
                  <a:moveTo>
                    <a:pt x="20" y="0"/>
                  </a:moveTo>
                  <a:cubicBezTo>
                    <a:pt x="22" y="14"/>
                    <a:pt x="13" y="27"/>
                    <a:pt x="0" y="29"/>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97" name="Freeform 242"/>
            <p:cNvSpPr/>
            <p:nvPr/>
          </p:nvSpPr>
          <p:spPr bwMode="auto">
            <a:xfrm>
              <a:off x="7478713" y="4632325"/>
              <a:ext cx="63500" cy="52388"/>
            </a:xfrm>
            <a:custGeom>
              <a:avLst/>
              <a:gdLst>
                <a:gd name="T0" fmla="*/ 28 w 28"/>
                <a:gd name="T1" fmla="*/ 20 h 23"/>
                <a:gd name="T2" fmla="*/ 0 w 28"/>
                <a:gd name="T3" fmla="*/ 0 h 23"/>
              </a:gdLst>
              <a:ahLst/>
              <a:cxnLst>
                <a:cxn ang="0">
                  <a:pos x="T0" y="T1"/>
                </a:cxn>
                <a:cxn ang="0">
                  <a:pos x="T2" y="T3"/>
                </a:cxn>
              </a:cxnLst>
              <a:rect l="0" t="0" r="r" b="b"/>
              <a:pathLst>
                <a:path w="28" h="23">
                  <a:moveTo>
                    <a:pt x="28" y="20"/>
                  </a:moveTo>
                  <a:cubicBezTo>
                    <a:pt x="15" y="23"/>
                    <a:pt x="2" y="14"/>
                    <a:pt x="0" y="0"/>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grpSp>
        <p:nvGrpSpPr>
          <p:cNvPr id="33806" name="组合 97"/>
          <p:cNvGrpSpPr/>
          <p:nvPr/>
        </p:nvGrpSpPr>
        <p:grpSpPr bwMode="auto">
          <a:xfrm>
            <a:off x="5072063" y="2103438"/>
            <a:ext cx="346075" cy="419100"/>
            <a:chOff x="5041900" y="5697538"/>
            <a:chExt cx="346075" cy="419100"/>
          </a:xfrm>
        </p:grpSpPr>
        <p:sp>
          <p:nvSpPr>
            <p:cNvPr id="99" name="Freeform 243"/>
            <p:cNvSpPr/>
            <p:nvPr/>
          </p:nvSpPr>
          <p:spPr bwMode="auto">
            <a:xfrm>
              <a:off x="5114925" y="5697538"/>
              <a:ext cx="273050" cy="419100"/>
            </a:xfrm>
            <a:custGeom>
              <a:avLst/>
              <a:gdLst>
                <a:gd name="T0" fmla="*/ 120 w 120"/>
                <a:gd name="T1" fmla="*/ 60 h 184"/>
                <a:gd name="T2" fmla="*/ 60 w 120"/>
                <a:gd name="T3" fmla="*/ 0 h 184"/>
                <a:gd name="T4" fmla="*/ 0 w 120"/>
                <a:gd name="T5" fmla="*/ 60 h 184"/>
                <a:gd name="T6" fmla="*/ 0 w 120"/>
                <a:gd name="T7" fmla="*/ 124 h 184"/>
                <a:gd name="T8" fmla="*/ 60 w 120"/>
                <a:gd name="T9" fmla="*/ 184 h 184"/>
                <a:gd name="T10" fmla="*/ 120 w 120"/>
                <a:gd name="T11" fmla="*/ 124 h 184"/>
              </a:gdLst>
              <a:ahLst/>
              <a:cxnLst>
                <a:cxn ang="0">
                  <a:pos x="T0" y="T1"/>
                </a:cxn>
                <a:cxn ang="0">
                  <a:pos x="T2" y="T3"/>
                </a:cxn>
                <a:cxn ang="0">
                  <a:pos x="T4" y="T5"/>
                </a:cxn>
                <a:cxn ang="0">
                  <a:pos x="T6" y="T7"/>
                </a:cxn>
                <a:cxn ang="0">
                  <a:pos x="T8" y="T9"/>
                </a:cxn>
                <a:cxn ang="0">
                  <a:pos x="T10" y="T11"/>
                </a:cxn>
              </a:cxnLst>
              <a:rect l="0" t="0" r="r" b="b"/>
              <a:pathLst>
                <a:path w="120" h="184">
                  <a:moveTo>
                    <a:pt x="120" y="60"/>
                  </a:moveTo>
                  <a:cubicBezTo>
                    <a:pt x="120" y="27"/>
                    <a:pt x="93" y="0"/>
                    <a:pt x="60" y="0"/>
                  </a:cubicBezTo>
                  <a:cubicBezTo>
                    <a:pt x="27" y="0"/>
                    <a:pt x="0" y="27"/>
                    <a:pt x="0" y="60"/>
                  </a:cubicBezTo>
                  <a:cubicBezTo>
                    <a:pt x="0" y="124"/>
                    <a:pt x="0" y="124"/>
                    <a:pt x="0" y="124"/>
                  </a:cubicBezTo>
                  <a:cubicBezTo>
                    <a:pt x="0" y="157"/>
                    <a:pt x="27" y="184"/>
                    <a:pt x="60" y="184"/>
                  </a:cubicBezTo>
                  <a:cubicBezTo>
                    <a:pt x="93" y="184"/>
                    <a:pt x="120" y="157"/>
                    <a:pt x="120" y="1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100" name="Line 244"/>
            <p:cNvSpPr>
              <a:spLocks noChangeShapeType="1"/>
            </p:cNvSpPr>
            <p:nvPr/>
          </p:nvSpPr>
          <p:spPr bwMode="auto">
            <a:xfrm flipH="1">
              <a:off x="5041900" y="5880100"/>
              <a:ext cx="217487"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101" name="Line 245"/>
            <p:cNvSpPr>
              <a:spLocks noChangeShapeType="1"/>
            </p:cNvSpPr>
            <p:nvPr/>
          </p:nvSpPr>
          <p:spPr bwMode="auto">
            <a:xfrm flipH="1">
              <a:off x="5041900" y="5934075"/>
              <a:ext cx="180975"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grpSp>
        <p:nvGrpSpPr>
          <p:cNvPr id="33807" name="组合 105"/>
          <p:cNvGrpSpPr/>
          <p:nvPr/>
        </p:nvGrpSpPr>
        <p:grpSpPr bwMode="auto">
          <a:xfrm>
            <a:off x="7608888" y="2103438"/>
            <a:ext cx="346075" cy="419100"/>
            <a:chOff x="5041900" y="5697538"/>
            <a:chExt cx="346075" cy="419100"/>
          </a:xfrm>
        </p:grpSpPr>
        <p:sp>
          <p:nvSpPr>
            <p:cNvPr id="107" name="Freeform 243"/>
            <p:cNvSpPr/>
            <p:nvPr/>
          </p:nvSpPr>
          <p:spPr bwMode="auto">
            <a:xfrm>
              <a:off x="5114925" y="5697538"/>
              <a:ext cx="273050" cy="419100"/>
            </a:xfrm>
            <a:custGeom>
              <a:avLst/>
              <a:gdLst>
                <a:gd name="T0" fmla="*/ 120 w 120"/>
                <a:gd name="T1" fmla="*/ 60 h 184"/>
                <a:gd name="T2" fmla="*/ 60 w 120"/>
                <a:gd name="T3" fmla="*/ 0 h 184"/>
                <a:gd name="T4" fmla="*/ 0 w 120"/>
                <a:gd name="T5" fmla="*/ 60 h 184"/>
                <a:gd name="T6" fmla="*/ 0 w 120"/>
                <a:gd name="T7" fmla="*/ 124 h 184"/>
                <a:gd name="T8" fmla="*/ 60 w 120"/>
                <a:gd name="T9" fmla="*/ 184 h 184"/>
                <a:gd name="T10" fmla="*/ 120 w 120"/>
                <a:gd name="T11" fmla="*/ 124 h 184"/>
              </a:gdLst>
              <a:ahLst/>
              <a:cxnLst>
                <a:cxn ang="0">
                  <a:pos x="T0" y="T1"/>
                </a:cxn>
                <a:cxn ang="0">
                  <a:pos x="T2" y="T3"/>
                </a:cxn>
                <a:cxn ang="0">
                  <a:pos x="T4" y="T5"/>
                </a:cxn>
                <a:cxn ang="0">
                  <a:pos x="T6" y="T7"/>
                </a:cxn>
                <a:cxn ang="0">
                  <a:pos x="T8" y="T9"/>
                </a:cxn>
                <a:cxn ang="0">
                  <a:pos x="T10" y="T11"/>
                </a:cxn>
              </a:cxnLst>
              <a:rect l="0" t="0" r="r" b="b"/>
              <a:pathLst>
                <a:path w="120" h="184">
                  <a:moveTo>
                    <a:pt x="120" y="60"/>
                  </a:moveTo>
                  <a:cubicBezTo>
                    <a:pt x="120" y="27"/>
                    <a:pt x="93" y="0"/>
                    <a:pt x="60" y="0"/>
                  </a:cubicBezTo>
                  <a:cubicBezTo>
                    <a:pt x="27" y="0"/>
                    <a:pt x="0" y="27"/>
                    <a:pt x="0" y="60"/>
                  </a:cubicBezTo>
                  <a:cubicBezTo>
                    <a:pt x="0" y="124"/>
                    <a:pt x="0" y="124"/>
                    <a:pt x="0" y="124"/>
                  </a:cubicBezTo>
                  <a:cubicBezTo>
                    <a:pt x="0" y="157"/>
                    <a:pt x="27" y="184"/>
                    <a:pt x="60" y="184"/>
                  </a:cubicBezTo>
                  <a:cubicBezTo>
                    <a:pt x="93" y="184"/>
                    <a:pt x="120" y="157"/>
                    <a:pt x="120" y="124"/>
                  </a:cubicBez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108" name="Line 244"/>
            <p:cNvSpPr>
              <a:spLocks noChangeShapeType="1"/>
            </p:cNvSpPr>
            <p:nvPr/>
          </p:nvSpPr>
          <p:spPr bwMode="auto">
            <a:xfrm flipH="1">
              <a:off x="5041900" y="5880100"/>
              <a:ext cx="217487"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sp>
          <p:nvSpPr>
            <p:cNvPr id="109" name="Line 245"/>
            <p:cNvSpPr>
              <a:spLocks noChangeShapeType="1"/>
            </p:cNvSpPr>
            <p:nvPr/>
          </p:nvSpPr>
          <p:spPr bwMode="auto">
            <a:xfrm flipH="1">
              <a:off x="5041900" y="5934075"/>
              <a:ext cx="180975"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lIns="80296" tIns="40148" rIns="80296" bIns="40148"/>
            <a:lstStyle/>
            <a:p>
              <a:pPr eaLnBrk="1" fontAlgn="auto" hangingPunct="1">
                <a:spcBef>
                  <a:spcPts val="0"/>
                </a:spcBef>
                <a:spcAft>
                  <a:spcPts val="0"/>
                </a:spcAft>
                <a:defRPr/>
              </a:pPr>
              <a:endParaRPr lang="zh-CN" altLang="en-US" sz="1580">
                <a:solidFill>
                  <a:prstClr val="black"/>
                </a:solidFill>
                <a:latin typeface="Calibri" panose="020F0502020204030204"/>
                <a:ea typeface="+mn-ea"/>
              </a:endParaRPr>
            </a:p>
          </p:txBody>
        </p:sp>
      </p:grpSp>
      <p:sp>
        <p:nvSpPr>
          <p:cNvPr id="110" name="文本框 109"/>
          <p:cNvSpPr txBox="1"/>
          <p:nvPr/>
        </p:nvSpPr>
        <p:spPr>
          <a:xfrm>
            <a:off x="9205913" y="5126038"/>
            <a:ext cx="1768475"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775F49"/>
                </a:solidFill>
                <a:latin typeface="微软雅黑" panose="020B0503020204020204" charset="-122"/>
                <a:ea typeface="微软雅黑" panose="020B0503020204020204" charset="-122"/>
              </a:rPr>
              <a:t>施罗霞</a:t>
            </a:r>
          </a:p>
        </p:txBody>
      </p:sp>
      <p:sp>
        <p:nvSpPr>
          <p:cNvPr id="111" name="文本框 110"/>
          <p:cNvSpPr txBox="1"/>
          <p:nvPr/>
        </p:nvSpPr>
        <p:spPr>
          <a:xfrm>
            <a:off x="9166225" y="5514975"/>
            <a:ext cx="2667000" cy="82994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背景图片搜集和设计，以及读者信息添加和登录模块功能的实现。</a:t>
            </a:r>
          </a:p>
        </p:txBody>
      </p:sp>
      <p:sp>
        <p:nvSpPr>
          <p:cNvPr id="112" name="文本框 111"/>
          <p:cNvSpPr txBox="1"/>
          <p:nvPr/>
        </p:nvSpPr>
        <p:spPr>
          <a:xfrm>
            <a:off x="9205913" y="1262063"/>
            <a:ext cx="1768475"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775F49"/>
                </a:solidFill>
                <a:latin typeface="微软雅黑" panose="020B0503020204020204" charset="-122"/>
                <a:ea typeface="微软雅黑" panose="020B0503020204020204" charset="-122"/>
              </a:rPr>
              <a:t>张敏</a:t>
            </a:r>
          </a:p>
        </p:txBody>
      </p:sp>
      <p:sp>
        <p:nvSpPr>
          <p:cNvPr id="113" name="文本框 112"/>
          <p:cNvSpPr txBox="1"/>
          <p:nvPr/>
        </p:nvSpPr>
        <p:spPr>
          <a:xfrm>
            <a:off x="9166225" y="1651000"/>
            <a:ext cx="2667000" cy="58356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背景图片搜集和设计，以及修改密码和图书信息添加</a:t>
            </a:r>
          </a:p>
        </p:txBody>
      </p:sp>
      <p:sp>
        <p:nvSpPr>
          <p:cNvPr id="114" name="文本框 113"/>
          <p:cNvSpPr txBox="1"/>
          <p:nvPr/>
        </p:nvSpPr>
        <p:spPr>
          <a:xfrm>
            <a:off x="2127250" y="1262380"/>
            <a:ext cx="1768475" cy="398780"/>
          </a:xfrm>
          <a:prstGeom prst="rect">
            <a:avLst/>
          </a:prstGeom>
          <a:noFill/>
        </p:spPr>
        <p:txBody>
          <a:bodyPr>
            <a:spAutoFit/>
          </a:bodyPr>
          <a:lstStyle/>
          <a:p>
            <a:pPr algn="r" eaLnBrk="1" fontAlgn="auto" hangingPunct="1">
              <a:spcBef>
                <a:spcPts val="0"/>
              </a:spcBef>
              <a:spcAft>
                <a:spcPts val="0"/>
              </a:spcAft>
              <a:defRPr/>
            </a:pPr>
            <a:r>
              <a:rPr lang="zh-CN" altLang="en-US" sz="2000" b="1" dirty="0">
                <a:solidFill>
                  <a:srgbClr val="785F49"/>
                </a:solidFill>
                <a:latin typeface="微软雅黑" panose="020B0503020204020204" charset="-122"/>
                <a:ea typeface="微软雅黑" panose="020B0503020204020204" charset="-122"/>
              </a:rPr>
              <a:t>李靖</a:t>
            </a:r>
          </a:p>
        </p:txBody>
      </p:sp>
      <p:sp>
        <p:nvSpPr>
          <p:cNvPr id="115" name="文本框 114"/>
          <p:cNvSpPr txBox="1"/>
          <p:nvPr/>
        </p:nvSpPr>
        <p:spPr>
          <a:xfrm>
            <a:off x="1227138" y="1650683"/>
            <a:ext cx="2668587" cy="1076325"/>
          </a:xfrm>
          <a:prstGeom prst="rect">
            <a:avLst/>
          </a:prstGeom>
          <a:noFill/>
        </p:spPr>
        <p:txBody>
          <a:bodyPr>
            <a:spAutoFit/>
          </a:bodyPr>
          <a:lstStyle/>
          <a:p>
            <a:pPr algn="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包</a:t>
            </a:r>
            <a:r>
              <a:rPr lang="en-US" altLang="zh-CN" sz="1600" dirty="0">
                <a:solidFill>
                  <a:schemeClr val="tx1">
                    <a:lumMod val="85000"/>
                    <a:lumOff val="15000"/>
                  </a:schemeClr>
                </a:solidFill>
                <a:latin typeface="微软雅黑" panose="020B0503020204020204" charset="-122"/>
                <a:ea typeface="微软雅黑" panose="020B0503020204020204" charset="-122"/>
              </a:rPr>
              <a:t>DAO</a:t>
            </a:r>
            <a:r>
              <a:rPr lang="zh-CN" altLang="en-US" sz="1600" dirty="0">
                <a:solidFill>
                  <a:schemeClr val="tx1">
                    <a:lumMod val="85000"/>
                    <a:lumOff val="15000"/>
                  </a:schemeClr>
                </a:solidFill>
                <a:latin typeface="微软雅黑" panose="020B0503020204020204" charset="-122"/>
                <a:ea typeface="微软雅黑" panose="020B0503020204020204" charset="-122"/>
              </a:rPr>
              <a:t>、</a:t>
            </a:r>
            <a:r>
              <a:rPr lang="en-US" altLang="zh-CN" sz="1600" dirty="0">
                <a:solidFill>
                  <a:schemeClr val="tx1">
                    <a:lumMod val="85000"/>
                    <a:lumOff val="15000"/>
                  </a:schemeClr>
                </a:solidFill>
                <a:latin typeface="微软雅黑" panose="020B0503020204020204" charset="-122"/>
                <a:ea typeface="微软雅黑" panose="020B0503020204020204" charset="-122"/>
              </a:rPr>
              <a:t>Util</a:t>
            </a:r>
            <a:r>
              <a:rPr lang="zh-CN" altLang="en-US" sz="1600" dirty="0">
                <a:solidFill>
                  <a:schemeClr val="tx1">
                    <a:lumMod val="85000"/>
                    <a:lumOff val="15000"/>
                  </a:schemeClr>
                </a:solidFill>
                <a:latin typeface="微软雅黑" panose="020B0503020204020204" charset="-122"/>
                <a:ea typeface="微软雅黑" panose="020B0503020204020204" charset="-122"/>
              </a:rPr>
              <a:t>和</a:t>
            </a:r>
            <a:r>
              <a:rPr lang="en-US" altLang="zh-CN" sz="1600" dirty="0">
                <a:solidFill>
                  <a:schemeClr val="tx1">
                    <a:lumMod val="85000"/>
                    <a:lumOff val="15000"/>
                  </a:schemeClr>
                </a:solidFill>
                <a:latin typeface="微软雅黑" panose="020B0503020204020204" charset="-122"/>
                <a:ea typeface="微软雅黑" panose="020B0503020204020204" charset="-122"/>
              </a:rPr>
              <a:t>Model</a:t>
            </a:r>
            <a:r>
              <a:rPr lang="zh-CN" altLang="en-US" sz="1600" dirty="0">
                <a:solidFill>
                  <a:schemeClr val="tx1">
                    <a:lumMod val="85000"/>
                    <a:lumOff val="15000"/>
                  </a:schemeClr>
                </a:solidFill>
                <a:latin typeface="微软雅黑" panose="020B0503020204020204" charset="-122"/>
                <a:ea typeface="微软雅黑" panose="020B0503020204020204" charset="-122"/>
              </a:rPr>
              <a:t>的实现，以及数据库设计、图书信息与读者信息的修改与删除</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模块</a:t>
            </a:r>
            <a:r>
              <a:rPr lang="zh-CN" altLang="en-US" sz="1600" dirty="0">
                <a:solidFill>
                  <a:schemeClr val="tx1">
                    <a:lumMod val="85000"/>
                    <a:lumOff val="15000"/>
                  </a:schemeClr>
                </a:solidFill>
                <a:latin typeface="微软雅黑" panose="020B0503020204020204" charset="-122"/>
                <a:ea typeface="微软雅黑" panose="020B0503020204020204" charset="-122"/>
              </a:rPr>
              <a:t>的实现</a:t>
            </a:r>
          </a:p>
        </p:txBody>
      </p:sp>
      <p:sp>
        <p:nvSpPr>
          <p:cNvPr id="116" name="文本框 115"/>
          <p:cNvSpPr txBox="1"/>
          <p:nvPr/>
        </p:nvSpPr>
        <p:spPr>
          <a:xfrm>
            <a:off x="2114550" y="5145088"/>
            <a:ext cx="1768475" cy="398780"/>
          </a:xfrm>
          <a:prstGeom prst="rect">
            <a:avLst/>
          </a:prstGeom>
          <a:noFill/>
        </p:spPr>
        <p:txBody>
          <a:bodyPr>
            <a:spAutoFit/>
          </a:bodyPr>
          <a:lstStyle/>
          <a:p>
            <a:pPr algn="r" eaLnBrk="1" fontAlgn="auto" hangingPunct="1">
              <a:spcBef>
                <a:spcPts val="0"/>
              </a:spcBef>
              <a:spcAft>
                <a:spcPts val="0"/>
              </a:spcAft>
              <a:defRPr/>
            </a:pPr>
            <a:r>
              <a:rPr lang="zh-CN" altLang="en-US" sz="2000" b="1" dirty="0">
                <a:solidFill>
                  <a:srgbClr val="785F49"/>
                </a:solidFill>
                <a:latin typeface="微软雅黑" panose="020B0503020204020204" charset="-122"/>
                <a:ea typeface="微软雅黑" panose="020B0503020204020204" charset="-122"/>
              </a:rPr>
              <a:t>刘昭凤</a:t>
            </a:r>
          </a:p>
        </p:txBody>
      </p:sp>
      <p:sp>
        <p:nvSpPr>
          <p:cNvPr id="117" name="文本框 116"/>
          <p:cNvSpPr txBox="1"/>
          <p:nvPr/>
        </p:nvSpPr>
        <p:spPr>
          <a:xfrm>
            <a:off x="1227138" y="5518150"/>
            <a:ext cx="2668587" cy="583565"/>
          </a:xfrm>
          <a:prstGeom prst="rect">
            <a:avLst/>
          </a:prstGeom>
          <a:noFill/>
        </p:spPr>
        <p:txBody>
          <a:bodyPr>
            <a:spAutoFit/>
          </a:bodyPr>
          <a:lstStyle/>
          <a:p>
            <a:pPr algn="r" eaLnBrk="1" fontAlgn="auto" hangingPunct="1">
              <a:spcBef>
                <a:spcPts val="0"/>
              </a:spcBef>
              <a:spcAft>
                <a:spcPts val="0"/>
              </a:spcAft>
              <a:defRPr/>
            </a:pPr>
            <a:r>
              <a:rPr lang="en-US" altLang="zh-CN" sz="1600" dirty="0">
                <a:solidFill>
                  <a:schemeClr val="tx1">
                    <a:lumMod val="85000"/>
                    <a:lumOff val="15000"/>
                  </a:schemeClr>
                </a:solidFill>
                <a:latin typeface="微软雅黑" panose="020B0503020204020204" charset="-122"/>
                <a:ea typeface="微软雅黑" panose="020B0503020204020204" charset="-122"/>
              </a:rPr>
              <a:t>PPT</a:t>
            </a:r>
            <a:r>
              <a:rPr lang="zh-CN" altLang="en-US" sz="1600" dirty="0">
                <a:solidFill>
                  <a:schemeClr val="tx1">
                    <a:lumMod val="85000"/>
                    <a:lumOff val="15000"/>
                  </a:schemeClr>
                </a:solidFill>
                <a:latin typeface="微软雅黑" panose="020B0503020204020204" charset="-122"/>
                <a:ea typeface="微软雅黑" panose="020B0503020204020204" charset="-122"/>
              </a:rPr>
              <a:t>制作，以及管理员信息添加</a:t>
            </a:r>
          </a:p>
        </p:txBody>
      </p:sp>
      <p:sp>
        <p:nvSpPr>
          <p:cNvPr id="118" name="文本框 117"/>
          <p:cNvSpPr txBox="1"/>
          <p:nvPr/>
        </p:nvSpPr>
        <p:spPr>
          <a:xfrm>
            <a:off x="9223058" y="3150870"/>
            <a:ext cx="1768475" cy="398780"/>
          </a:xfrm>
          <a:prstGeom prst="rect">
            <a:avLst/>
          </a:prstGeom>
          <a:noFill/>
        </p:spPr>
        <p:txBody>
          <a:bodyPr>
            <a:spAutoFit/>
          </a:bodyPr>
          <a:lstStyle/>
          <a:p>
            <a:pPr eaLnBrk="1" fontAlgn="auto" hangingPunct="1">
              <a:spcBef>
                <a:spcPts val="0"/>
              </a:spcBef>
              <a:spcAft>
                <a:spcPts val="0"/>
              </a:spcAft>
              <a:defRPr/>
            </a:pPr>
            <a:r>
              <a:rPr lang="zh-CN" altLang="en-US" sz="2000" b="1" dirty="0">
                <a:solidFill>
                  <a:srgbClr val="775F49"/>
                </a:solidFill>
                <a:latin typeface="微软雅黑" panose="020B0503020204020204" charset="-122"/>
                <a:ea typeface="微软雅黑" panose="020B0503020204020204" charset="-122"/>
              </a:rPr>
              <a:t>朱述欣</a:t>
            </a:r>
          </a:p>
        </p:txBody>
      </p:sp>
      <p:sp>
        <p:nvSpPr>
          <p:cNvPr id="119" name="文本框 118"/>
          <p:cNvSpPr txBox="1"/>
          <p:nvPr/>
        </p:nvSpPr>
        <p:spPr>
          <a:xfrm>
            <a:off x="9166225" y="3535363"/>
            <a:ext cx="2667000" cy="1322070"/>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界面的设计，如：文本框、控件、背景图等界面框架设计。以及图书类别与管理员信息的修改与删除模块的实现</a:t>
            </a:r>
          </a:p>
        </p:txBody>
      </p:sp>
      <p:sp>
        <p:nvSpPr>
          <p:cNvPr id="120" name="文本框 119"/>
          <p:cNvSpPr txBox="1"/>
          <p:nvPr/>
        </p:nvSpPr>
        <p:spPr>
          <a:xfrm>
            <a:off x="2114550" y="3141663"/>
            <a:ext cx="1768475" cy="398780"/>
          </a:xfrm>
          <a:prstGeom prst="rect">
            <a:avLst/>
          </a:prstGeom>
          <a:noFill/>
        </p:spPr>
        <p:txBody>
          <a:bodyPr>
            <a:spAutoFit/>
          </a:bodyPr>
          <a:lstStyle/>
          <a:p>
            <a:pPr algn="r" eaLnBrk="1" fontAlgn="auto" hangingPunct="1">
              <a:spcBef>
                <a:spcPts val="0"/>
              </a:spcBef>
              <a:spcAft>
                <a:spcPts val="0"/>
              </a:spcAft>
              <a:defRPr/>
            </a:pPr>
            <a:r>
              <a:rPr lang="zh-CN" altLang="en-US" sz="2000" b="1" dirty="0">
                <a:solidFill>
                  <a:srgbClr val="785F49"/>
                </a:solidFill>
                <a:latin typeface="微软雅黑" panose="020B0503020204020204" charset="-122"/>
                <a:ea typeface="微软雅黑" panose="020B0503020204020204" charset="-122"/>
              </a:rPr>
              <a:t>吴小菁</a:t>
            </a:r>
          </a:p>
        </p:txBody>
      </p:sp>
      <p:sp>
        <p:nvSpPr>
          <p:cNvPr id="121" name="文本框 120"/>
          <p:cNvSpPr txBox="1"/>
          <p:nvPr/>
        </p:nvSpPr>
        <p:spPr>
          <a:xfrm>
            <a:off x="1227138" y="3514725"/>
            <a:ext cx="2668587" cy="829945"/>
          </a:xfrm>
          <a:prstGeom prst="rect">
            <a:avLst/>
          </a:prstGeom>
          <a:noFill/>
        </p:spPr>
        <p:txBody>
          <a:bodyPr>
            <a:spAutoFit/>
          </a:bodyPr>
          <a:lstStyle/>
          <a:p>
            <a:pPr algn="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开发文档的撰写，以及图书类别添加模块中的相关功能的实现</a:t>
            </a:r>
          </a:p>
        </p:txBody>
      </p:sp>
      <p:sp>
        <p:nvSpPr>
          <p:cNvPr id="33820" name="文本框 73"/>
          <p:cNvSpPr txBox="1">
            <a:spLocks noChangeArrowheads="1"/>
          </p:cNvSpPr>
          <p:nvPr/>
        </p:nvSpPr>
        <p:spPr bwMode="auto">
          <a:xfrm>
            <a:off x="357505" y="236220"/>
            <a:ext cx="350647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rPr>
              <a:t>组员分工：</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6" presetClass="emph" presetSubtype="0" repeatCount="200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22" presetClass="entr" presetSubtype="2"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2" fill="hold" grpId="0" nodeType="withEffect">
                                  <p:stCondLst>
                                    <p:cond delay="15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22" presetClass="entr" presetSubtype="4" fill="hold" grpId="0" nodeType="withEffect">
                                  <p:stCondLst>
                                    <p:cond delay="45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8" fill="hold" grpId="0" nodeType="withEffect">
                                  <p:stCondLst>
                                    <p:cond delay="85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1000"/>
                                        <p:tgtEl>
                                          <p:spTgt spid="110"/>
                                        </p:tgtEl>
                                      </p:cBhvr>
                                    </p:animEffect>
                                    <p:anim calcmode="lin" valueType="num">
                                      <p:cBhvr>
                                        <p:cTn id="36" dur="1000" fill="hold"/>
                                        <p:tgtEl>
                                          <p:spTgt spid="110"/>
                                        </p:tgtEl>
                                        <p:attrNameLst>
                                          <p:attrName>ppt_x</p:attrName>
                                        </p:attrNameLst>
                                      </p:cBhvr>
                                      <p:tavLst>
                                        <p:tav tm="0">
                                          <p:val>
                                            <p:strVal val="#ppt_x"/>
                                          </p:val>
                                        </p:tav>
                                        <p:tav tm="100000">
                                          <p:val>
                                            <p:strVal val="#ppt_x"/>
                                          </p:val>
                                        </p:tav>
                                      </p:tavLst>
                                    </p:anim>
                                    <p:anim calcmode="lin" valueType="num">
                                      <p:cBhvr>
                                        <p:cTn id="37" dur="1000" fill="hold"/>
                                        <p:tgtEl>
                                          <p:spTgt spid="1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1000"/>
                                        <p:tgtEl>
                                          <p:spTgt spid="111"/>
                                        </p:tgtEl>
                                      </p:cBhvr>
                                    </p:animEffect>
                                    <p:anim calcmode="lin" valueType="num">
                                      <p:cBhvr>
                                        <p:cTn id="41" dur="1000" fill="hold"/>
                                        <p:tgtEl>
                                          <p:spTgt spid="111"/>
                                        </p:tgtEl>
                                        <p:attrNameLst>
                                          <p:attrName>ppt_x</p:attrName>
                                        </p:attrNameLst>
                                      </p:cBhvr>
                                      <p:tavLst>
                                        <p:tav tm="0">
                                          <p:val>
                                            <p:strVal val="#ppt_x"/>
                                          </p:val>
                                        </p:tav>
                                        <p:tav tm="100000">
                                          <p:val>
                                            <p:strVal val="#ppt_x"/>
                                          </p:val>
                                        </p:tav>
                                      </p:tavLst>
                                    </p:anim>
                                    <p:anim calcmode="lin" valueType="num">
                                      <p:cBhvr>
                                        <p:cTn id="42" dur="1000" fill="hold"/>
                                        <p:tgtEl>
                                          <p:spTgt spid="1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1000"/>
                                        <p:tgtEl>
                                          <p:spTgt spid="112"/>
                                        </p:tgtEl>
                                      </p:cBhvr>
                                    </p:animEffect>
                                    <p:anim calcmode="lin" valueType="num">
                                      <p:cBhvr>
                                        <p:cTn id="46" dur="1000" fill="hold"/>
                                        <p:tgtEl>
                                          <p:spTgt spid="112"/>
                                        </p:tgtEl>
                                        <p:attrNameLst>
                                          <p:attrName>ppt_x</p:attrName>
                                        </p:attrNameLst>
                                      </p:cBhvr>
                                      <p:tavLst>
                                        <p:tav tm="0">
                                          <p:val>
                                            <p:strVal val="#ppt_x"/>
                                          </p:val>
                                        </p:tav>
                                        <p:tav tm="100000">
                                          <p:val>
                                            <p:strVal val="#ppt_x"/>
                                          </p:val>
                                        </p:tav>
                                      </p:tavLst>
                                    </p:anim>
                                    <p:anim calcmode="lin" valueType="num">
                                      <p:cBhvr>
                                        <p:cTn id="47" dur="1000" fill="hold"/>
                                        <p:tgtEl>
                                          <p:spTgt spid="11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fade">
                                      <p:cBhvr>
                                        <p:cTn id="50" dur="1000"/>
                                        <p:tgtEl>
                                          <p:spTgt spid="113"/>
                                        </p:tgtEl>
                                      </p:cBhvr>
                                    </p:animEffect>
                                    <p:anim calcmode="lin" valueType="num">
                                      <p:cBhvr>
                                        <p:cTn id="51" dur="1000" fill="hold"/>
                                        <p:tgtEl>
                                          <p:spTgt spid="113"/>
                                        </p:tgtEl>
                                        <p:attrNameLst>
                                          <p:attrName>ppt_x</p:attrName>
                                        </p:attrNameLst>
                                      </p:cBhvr>
                                      <p:tavLst>
                                        <p:tav tm="0">
                                          <p:val>
                                            <p:strVal val="#ppt_x"/>
                                          </p:val>
                                        </p:tav>
                                        <p:tav tm="100000">
                                          <p:val>
                                            <p:strVal val="#ppt_x"/>
                                          </p:val>
                                        </p:tav>
                                      </p:tavLst>
                                    </p:anim>
                                    <p:anim calcmode="lin" valueType="num">
                                      <p:cBhvr>
                                        <p:cTn id="52" dur="1000" fill="hold"/>
                                        <p:tgtEl>
                                          <p:spTgt spid="11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1000"/>
                                        <p:tgtEl>
                                          <p:spTgt spid="118"/>
                                        </p:tgtEl>
                                      </p:cBhvr>
                                    </p:animEffect>
                                    <p:anim calcmode="lin" valueType="num">
                                      <p:cBhvr>
                                        <p:cTn id="56" dur="1000" fill="hold"/>
                                        <p:tgtEl>
                                          <p:spTgt spid="118"/>
                                        </p:tgtEl>
                                        <p:attrNameLst>
                                          <p:attrName>ppt_x</p:attrName>
                                        </p:attrNameLst>
                                      </p:cBhvr>
                                      <p:tavLst>
                                        <p:tav tm="0">
                                          <p:val>
                                            <p:strVal val="#ppt_x"/>
                                          </p:val>
                                        </p:tav>
                                        <p:tav tm="100000">
                                          <p:val>
                                            <p:strVal val="#ppt_x"/>
                                          </p:val>
                                        </p:tav>
                                      </p:tavLst>
                                    </p:anim>
                                    <p:anim calcmode="lin" valueType="num">
                                      <p:cBhvr>
                                        <p:cTn id="57" dur="1000" fill="hold"/>
                                        <p:tgtEl>
                                          <p:spTgt spid="11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1000"/>
                                        <p:tgtEl>
                                          <p:spTgt spid="119"/>
                                        </p:tgtEl>
                                      </p:cBhvr>
                                    </p:animEffect>
                                    <p:anim calcmode="lin" valueType="num">
                                      <p:cBhvr>
                                        <p:cTn id="61" dur="1000" fill="hold"/>
                                        <p:tgtEl>
                                          <p:spTgt spid="119"/>
                                        </p:tgtEl>
                                        <p:attrNameLst>
                                          <p:attrName>ppt_x</p:attrName>
                                        </p:attrNameLst>
                                      </p:cBhvr>
                                      <p:tavLst>
                                        <p:tav tm="0">
                                          <p:val>
                                            <p:strVal val="#ppt_x"/>
                                          </p:val>
                                        </p:tav>
                                        <p:tav tm="100000">
                                          <p:val>
                                            <p:strVal val="#ppt_x"/>
                                          </p:val>
                                        </p:tav>
                                      </p:tavLst>
                                    </p:anim>
                                    <p:anim calcmode="lin" valueType="num">
                                      <p:cBhvr>
                                        <p:cTn id="62" dur="1000" fill="hold"/>
                                        <p:tgtEl>
                                          <p:spTgt spid="119"/>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fade">
                                      <p:cBhvr>
                                        <p:cTn id="65" dur="1000"/>
                                        <p:tgtEl>
                                          <p:spTgt spid="115"/>
                                        </p:tgtEl>
                                      </p:cBhvr>
                                    </p:animEffect>
                                    <p:anim calcmode="lin" valueType="num">
                                      <p:cBhvr>
                                        <p:cTn id="66" dur="1000" fill="hold"/>
                                        <p:tgtEl>
                                          <p:spTgt spid="115"/>
                                        </p:tgtEl>
                                        <p:attrNameLst>
                                          <p:attrName>ppt_x</p:attrName>
                                        </p:attrNameLst>
                                      </p:cBhvr>
                                      <p:tavLst>
                                        <p:tav tm="0">
                                          <p:val>
                                            <p:strVal val="#ppt_x"/>
                                          </p:val>
                                        </p:tav>
                                        <p:tav tm="100000">
                                          <p:val>
                                            <p:strVal val="#ppt_x"/>
                                          </p:val>
                                        </p:tav>
                                      </p:tavLst>
                                    </p:anim>
                                    <p:anim calcmode="lin" valueType="num">
                                      <p:cBhvr>
                                        <p:cTn id="67" dur="1000" fill="hold"/>
                                        <p:tgtEl>
                                          <p:spTgt spid="11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4"/>
                                        </p:tgtEl>
                                        <p:attrNameLst>
                                          <p:attrName>style.visibility</p:attrName>
                                        </p:attrNameLst>
                                      </p:cBhvr>
                                      <p:to>
                                        <p:strVal val="visible"/>
                                      </p:to>
                                    </p:set>
                                    <p:animEffect transition="in" filter="fade">
                                      <p:cBhvr>
                                        <p:cTn id="70" dur="1000"/>
                                        <p:tgtEl>
                                          <p:spTgt spid="114"/>
                                        </p:tgtEl>
                                      </p:cBhvr>
                                    </p:animEffect>
                                    <p:anim calcmode="lin" valueType="num">
                                      <p:cBhvr>
                                        <p:cTn id="71" dur="1000" fill="hold"/>
                                        <p:tgtEl>
                                          <p:spTgt spid="114"/>
                                        </p:tgtEl>
                                        <p:attrNameLst>
                                          <p:attrName>ppt_x</p:attrName>
                                        </p:attrNameLst>
                                      </p:cBhvr>
                                      <p:tavLst>
                                        <p:tav tm="0">
                                          <p:val>
                                            <p:strVal val="#ppt_x"/>
                                          </p:val>
                                        </p:tav>
                                        <p:tav tm="100000">
                                          <p:val>
                                            <p:strVal val="#ppt_x"/>
                                          </p:val>
                                        </p:tav>
                                      </p:tavLst>
                                    </p:anim>
                                    <p:anim calcmode="lin" valueType="num">
                                      <p:cBhvr>
                                        <p:cTn id="72" dur="1000" fill="hold"/>
                                        <p:tgtEl>
                                          <p:spTgt spid="1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fade">
                                      <p:cBhvr>
                                        <p:cTn id="75" dur="1000"/>
                                        <p:tgtEl>
                                          <p:spTgt spid="121"/>
                                        </p:tgtEl>
                                      </p:cBhvr>
                                    </p:animEffect>
                                    <p:anim calcmode="lin" valueType="num">
                                      <p:cBhvr>
                                        <p:cTn id="76" dur="1000" fill="hold"/>
                                        <p:tgtEl>
                                          <p:spTgt spid="121"/>
                                        </p:tgtEl>
                                        <p:attrNameLst>
                                          <p:attrName>ppt_x</p:attrName>
                                        </p:attrNameLst>
                                      </p:cBhvr>
                                      <p:tavLst>
                                        <p:tav tm="0">
                                          <p:val>
                                            <p:strVal val="#ppt_x"/>
                                          </p:val>
                                        </p:tav>
                                        <p:tav tm="100000">
                                          <p:val>
                                            <p:strVal val="#ppt_x"/>
                                          </p:val>
                                        </p:tav>
                                      </p:tavLst>
                                    </p:anim>
                                    <p:anim calcmode="lin" valueType="num">
                                      <p:cBhvr>
                                        <p:cTn id="77" dur="1000" fill="hold"/>
                                        <p:tgtEl>
                                          <p:spTgt spid="1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1000"/>
                                        <p:tgtEl>
                                          <p:spTgt spid="120"/>
                                        </p:tgtEl>
                                      </p:cBhvr>
                                    </p:animEffect>
                                    <p:anim calcmode="lin" valueType="num">
                                      <p:cBhvr>
                                        <p:cTn id="81" dur="1000" fill="hold"/>
                                        <p:tgtEl>
                                          <p:spTgt spid="120"/>
                                        </p:tgtEl>
                                        <p:attrNameLst>
                                          <p:attrName>ppt_x</p:attrName>
                                        </p:attrNameLst>
                                      </p:cBhvr>
                                      <p:tavLst>
                                        <p:tav tm="0">
                                          <p:val>
                                            <p:strVal val="#ppt_x"/>
                                          </p:val>
                                        </p:tav>
                                        <p:tav tm="100000">
                                          <p:val>
                                            <p:strVal val="#ppt_x"/>
                                          </p:val>
                                        </p:tav>
                                      </p:tavLst>
                                    </p:anim>
                                    <p:anim calcmode="lin" valueType="num">
                                      <p:cBhvr>
                                        <p:cTn id="82" dur="1000" fill="hold"/>
                                        <p:tgtEl>
                                          <p:spTgt spid="12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fade">
                                      <p:cBhvr>
                                        <p:cTn id="85" dur="1000"/>
                                        <p:tgtEl>
                                          <p:spTgt spid="116"/>
                                        </p:tgtEl>
                                      </p:cBhvr>
                                    </p:animEffect>
                                    <p:anim calcmode="lin" valueType="num">
                                      <p:cBhvr>
                                        <p:cTn id="86" dur="1000" fill="hold"/>
                                        <p:tgtEl>
                                          <p:spTgt spid="116"/>
                                        </p:tgtEl>
                                        <p:attrNameLst>
                                          <p:attrName>ppt_x</p:attrName>
                                        </p:attrNameLst>
                                      </p:cBhvr>
                                      <p:tavLst>
                                        <p:tav tm="0">
                                          <p:val>
                                            <p:strVal val="#ppt_x"/>
                                          </p:val>
                                        </p:tav>
                                        <p:tav tm="100000">
                                          <p:val>
                                            <p:strVal val="#ppt_x"/>
                                          </p:val>
                                        </p:tav>
                                      </p:tavLst>
                                    </p:anim>
                                    <p:anim calcmode="lin" valueType="num">
                                      <p:cBhvr>
                                        <p:cTn id="87" dur="1000" fill="hold"/>
                                        <p:tgtEl>
                                          <p:spTgt spid="11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fade">
                                      <p:cBhvr>
                                        <p:cTn id="90" dur="1000"/>
                                        <p:tgtEl>
                                          <p:spTgt spid="117"/>
                                        </p:tgtEl>
                                      </p:cBhvr>
                                    </p:animEffect>
                                    <p:anim calcmode="lin" valueType="num">
                                      <p:cBhvr>
                                        <p:cTn id="91" dur="1000" fill="hold"/>
                                        <p:tgtEl>
                                          <p:spTgt spid="117"/>
                                        </p:tgtEl>
                                        <p:attrNameLst>
                                          <p:attrName>ppt_x</p:attrName>
                                        </p:attrNameLst>
                                      </p:cBhvr>
                                      <p:tavLst>
                                        <p:tav tm="0">
                                          <p:val>
                                            <p:strVal val="#ppt_x"/>
                                          </p:val>
                                        </p:tav>
                                        <p:tav tm="100000">
                                          <p:val>
                                            <p:strVal val="#ppt_x"/>
                                          </p:val>
                                        </p:tav>
                                      </p:tavLst>
                                    </p:anim>
                                    <p:anim calcmode="lin" valueType="num">
                                      <p:cBhvr>
                                        <p:cTn id="9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10" grpId="0"/>
      <p:bldP spid="111" grpId="0"/>
      <p:bldP spid="112" grpId="0"/>
      <p:bldP spid="113" grpId="0"/>
      <p:bldP spid="114" grpId="0"/>
      <p:bldP spid="115" grpId="0"/>
      <p:bldP spid="116" grpId="0"/>
      <p:bldP spid="117" grpId="0"/>
      <p:bldP spid="118" grpId="0"/>
      <p:bldP spid="119" grpId="0"/>
      <p:bldP spid="120" grpId="0"/>
      <p:bldP spid="1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5"/>
          <p:cNvSpPr txBox="1">
            <a:spLocks noChangeArrowheads="1"/>
          </p:cNvSpPr>
          <p:nvPr/>
        </p:nvSpPr>
        <p:spPr bwMode="auto">
          <a:xfrm>
            <a:off x="3427730" y="2541905"/>
            <a:ext cx="1986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rPr>
              <a:t>系统背景</a:t>
            </a:r>
          </a:p>
        </p:txBody>
      </p:sp>
      <p:sp>
        <p:nvSpPr>
          <p:cNvPr id="5123" name="文本框 5"/>
          <p:cNvSpPr txBox="1">
            <a:spLocks noChangeArrowheads="1"/>
          </p:cNvSpPr>
          <p:nvPr/>
        </p:nvSpPr>
        <p:spPr bwMode="auto">
          <a:xfrm>
            <a:off x="3788410" y="3157855"/>
            <a:ext cx="20580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rPr>
              <a:t>需求分析</a:t>
            </a:r>
          </a:p>
        </p:txBody>
      </p:sp>
      <p:sp>
        <p:nvSpPr>
          <p:cNvPr id="5124" name="文本框 5"/>
          <p:cNvSpPr txBox="1">
            <a:spLocks noChangeArrowheads="1"/>
          </p:cNvSpPr>
          <p:nvPr/>
        </p:nvSpPr>
        <p:spPr bwMode="auto">
          <a:xfrm>
            <a:off x="4063365" y="3723005"/>
            <a:ext cx="19773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rPr>
              <a:t>系统目标</a:t>
            </a:r>
          </a:p>
        </p:txBody>
      </p:sp>
      <p:sp>
        <p:nvSpPr>
          <p:cNvPr id="5125" name="文本框 5"/>
          <p:cNvSpPr txBox="1">
            <a:spLocks noChangeArrowheads="1"/>
          </p:cNvSpPr>
          <p:nvPr/>
        </p:nvSpPr>
        <p:spPr bwMode="auto">
          <a:xfrm>
            <a:off x="4337050" y="4321810"/>
            <a:ext cx="20300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rPr>
              <a:t>模块设计</a:t>
            </a:r>
          </a:p>
        </p:txBody>
      </p:sp>
      <p:sp>
        <p:nvSpPr>
          <p:cNvPr id="5126" name="文本框 1"/>
          <p:cNvSpPr txBox="1">
            <a:spLocks noChangeArrowheads="1"/>
          </p:cNvSpPr>
          <p:nvPr/>
        </p:nvSpPr>
        <p:spPr bwMode="auto">
          <a:xfrm>
            <a:off x="2900363" y="1244600"/>
            <a:ext cx="306197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en-US" altLang="zh-CN" sz="7200">
                <a:solidFill>
                  <a:srgbClr val="775F49"/>
                </a:solidFill>
                <a:latin typeface="Impact" panose="020B0806030902050204" pitchFamily="34" charset="0"/>
                <a:ea typeface="宋体" panose="02010600030101010101" pitchFamily="2" charset="-122"/>
                <a:cs typeface="Aharoni" panose="02010803020104030203" pitchFamily="2" charset="-79"/>
              </a:rPr>
              <a:t>ontents</a:t>
            </a:r>
            <a:endParaRPr lang="zh-CN" altLang="en-US" sz="7200">
              <a:solidFill>
                <a:srgbClr val="775F49"/>
              </a:solidFill>
              <a:latin typeface="Impact" panose="020B0806030902050204" pitchFamily="34" charset="0"/>
              <a:ea typeface="宋体" panose="02010600030101010101" pitchFamily="2" charset="-122"/>
              <a:cs typeface="Aharoni" panose="02010803020104030203" pitchFamily="2" charset="-79"/>
            </a:endParaRPr>
          </a:p>
        </p:txBody>
      </p:sp>
      <p:sp>
        <p:nvSpPr>
          <p:cNvPr id="7175" name="任意多边形 9"/>
          <p:cNvSpPr/>
          <p:nvPr/>
        </p:nvSpPr>
        <p:spPr bwMode="auto">
          <a:xfrm>
            <a:off x="0" y="-39688"/>
            <a:ext cx="4449763" cy="6897688"/>
          </a:xfrm>
          <a:custGeom>
            <a:avLst/>
            <a:gdLst>
              <a:gd name="T0" fmla="*/ 2078702 w 4449763"/>
              <a:gd name="T1" fmla="*/ 1271935 h 6897688"/>
              <a:gd name="T2" fmla="*/ 1809540 w 4449763"/>
              <a:gd name="T3" fmla="*/ 1342677 h 6897688"/>
              <a:gd name="T4" fmla="*/ 1615144 w 4449763"/>
              <a:gd name="T5" fmla="*/ 1535077 h 6897688"/>
              <a:gd name="T6" fmla="*/ 1543924 w 4449763"/>
              <a:gd name="T7" fmla="*/ 1801755 h 6897688"/>
              <a:gd name="T8" fmla="*/ 1615133 w 4449763"/>
              <a:gd name="T9" fmla="*/ 2070722 h 6897688"/>
              <a:gd name="T10" fmla="*/ 1809684 w 4449763"/>
              <a:gd name="T11" fmla="*/ 2264774 h 6897688"/>
              <a:gd name="T12" fmla="*/ 2080103 w 4449763"/>
              <a:gd name="T13" fmla="*/ 2335754 h 6897688"/>
              <a:gd name="T14" fmla="*/ 2443834 w 4449763"/>
              <a:gd name="T15" fmla="*/ 2195316 h 6897688"/>
              <a:gd name="T16" fmla="*/ 2499677 w 4449763"/>
              <a:gd name="T17" fmla="*/ 2136032 h 6897688"/>
              <a:gd name="T18" fmla="*/ 2557676 w 4449763"/>
              <a:gd name="T19" fmla="*/ 2029050 h 6897688"/>
              <a:gd name="T20" fmla="*/ 2424832 w 4449763"/>
              <a:gd name="T21" fmla="*/ 2029050 h 6897688"/>
              <a:gd name="T22" fmla="*/ 2345969 w 4449763"/>
              <a:gd name="T23" fmla="*/ 2116414 h 6897688"/>
              <a:gd name="T24" fmla="*/ 2284695 w 4449763"/>
              <a:gd name="T25" fmla="*/ 2165174 h 6897688"/>
              <a:gd name="T26" fmla="*/ 2084206 w 4449763"/>
              <a:gd name="T27" fmla="*/ 2211939 h 6897688"/>
              <a:gd name="T28" fmla="*/ 1880215 w 4449763"/>
              <a:gd name="T29" fmla="*/ 2156001 h 6897688"/>
              <a:gd name="T30" fmla="*/ 1732060 w 4449763"/>
              <a:gd name="T31" fmla="*/ 2026793 h 6897688"/>
              <a:gd name="T32" fmla="*/ 1673433 w 4449763"/>
              <a:gd name="T33" fmla="*/ 1801755 h 6897688"/>
              <a:gd name="T34" fmla="*/ 1728886 w 4449763"/>
              <a:gd name="T35" fmla="*/ 1600359 h 6897688"/>
              <a:gd name="T36" fmla="*/ 1878586 w 4449763"/>
              <a:gd name="T37" fmla="*/ 1451499 h 6897688"/>
              <a:gd name="T38" fmla="*/ 2080025 w 4449763"/>
              <a:gd name="T39" fmla="*/ 1395751 h 6897688"/>
              <a:gd name="T40" fmla="*/ 2215638 w 4449763"/>
              <a:gd name="T41" fmla="*/ 1418099 h 6897688"/>
              <a:gd name="T42" fmla="*/ 2339298 w 4449763"/>
              <a:gd name="T43" fmla="*/ 1484599 h 6897688"/>
              <a:gd name="T44" fmla="*/ 2420874 w 4449763"/>
              <a:gd name="T45" fmla="*/ 1572936 h 6897688"/>
              <a:gd name="T46" fmla="*/ 2554886 w 4449763"/>
              <a:gd name="T47" fmla="*/ 1572936 h 6897688"/>
              <a:gd name="T48" fmla="*/ 2506031 w 4449763"/>
              <a:gd name="T49" fmla="*/ 1475226 h 6897688"/>
              <a:gd name="T50" fmla="*/ 2371630 w 4449763"/>
              <a:gd name="T51" fmla="*/ 1355257 h 6897688"/>
              <a:gd name="T52" fmla="*/ 2078702 w 4449763"/>
              <a:gd name="T53" fmla="*/ 1271935 h 6897688"/>
              <a:gd name="T54" fmla="*/ 0 w 4449763"/>
              <a:gd name="T55" fmla="*/ 0 h 6897688"/>
              <a:gd name="T56" fmla="*/ 2074786 w 4449763"/>
              <a:gd name="T57" fmla="*/ 0 h 6897688"/>
              <a:gd name="T58" fmla="*/ 4449763 w 4449763"/>
              <a:gd name="T59" fmla="*/ 6897688 h 6897688"/>
              <a:gd name="T60" fmla="*/ 0 w 4449763"/>
              <a:gd name="T61" fmla="*/ 6897688 h 689768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9763" h="6897688">
                <a:moveTo>
                  <a:pt x="2078702" y="1271935"/>
                </a:moveTo>
                <a:cubicBezTo>
                  <a:pt x="1981378" y="1271935"/>
                  <a:pt x="1891657" y="1295516"/>
                  <a:pt x="1809540" y="1342677"/>
                </a:cubicBezTo>
                <a:cubicBezTo>
                  <a:pt x="1727422" y="1389838"/>
                  <a:pt x="1662624" y="1453971"/>
                  <a:pt x="1615144" y="1535077"/>
                </a:cubicBezTo>
                <a:cubicBezTo>
                  <a:pt x="1567664" y="1616183"/>
                  <a:pt x="1543924" y="1705075"/>
                  <a:pt x="1543924" y="1801755"/>
                </a:cubicBezTo>
                <a:cubicBezTo>
                  <a:pt x="1543924" y="1899019"/>
                  <a:pt x="1567660" y="1988675"/>
                  <a:pt x="1615133" y="2070722"/>
                </a:cubicBezTo>
                <a:cubicBezTo>
                  <a:pt x="1662605" y="2152770"/>
                  <a:pt x="1727456" y="2217453"/>
                  <a:pt x="1809684" y="2264774"/>
                </a:cubicBezTo>
                <a:cubicBezTo>
                  <a:pt x="1891913" y="2312094"/>
                  <a:pt x="1982053" y="2335754"/>
                  <a:pt x="2080103" y="2335754"/>
                </a:cubicBezTo>
                <a:cubicBezTo>
                  <a:pt x="2214637" y="2335754"/>
                  <a:pt x="2335881" y="2288942"/>
                  <a:pt x="2443834" y="2195316"/>
                </a:cubicBezTo>
                <a:cubicBezTo>
                  <a:pt x="2465233" y="2175585"/>
                  <a:pt x="2483848" y="2155823"/>
                  <a:pt x="2499677" y="2136032"/>
                </a:cubicBezTo>
                <a:cubicBezTo>
                  <a:pt x="2515506" y="2116241"/>
                  <a:pt x="2534839" y="2080581"/>
                  <a:pt x="2557676" y="2029050"/>
                </a:cubicBezTo>
                <a:lnTo>
                  <a:pt x="2424832" y="2029050"/>
                </a:lnTo>
                <a:cubicBezTo>
                  <a:pt x="2392129" y="2070322"/>
                  <a:pt x="2365841" y="2099443"/>
                  <a:pt x="2345969" y="2116414"/>
                </a:cubicBezTo>
                <a:cubicBezTo>
                  <a:pt x="2326096" y="2133384"/>
                  <a:pt x="2305672" y="2149638"/>
                  <a:pt x="2284695" y="2165174"/>
                </a:cubicBezTo>
                <a:cubicBezTo>
                  <a:pt x="2213922" y="2196350"/>
                  <a:pt x="2147092" y="2211939"/>
                  <a:pt x="2084206" y="2211939"/>
                </a:cubicBezTo>
                <a:cubicBezTo>
                  <a:pt x="2011557" y="2211939"/>
                  <a:pt x="1943560" y="2193293"/>
                  <a:pt x="1880215" y="2156001"/>
                </a:cubicBezTo>
                <a:cubicBezTo>
                  <a:pt x="1817484" y="2118799"/>
                  <a:pt x="1768099" y="2075729"/>
                  <a:pt x="1732060" y="2026793"/>
                </a:cubicBezTo>
                <a:cubicBezTo>
                  <a:pt x="1692975" y="1949564"/>
                  <a:pt x="1673433" y="1874551"/>
                  <a:pt x="1673433" y="1801755"/>
                </a:cubicBezTo>
                <a:cubicBezTo>
                  <a:pt x="1673433" y="1729566"/>
                  <a:pt x="1691917" y="1662434"/>
                  <a:pt x="1728886" y="1600359"/>
                </a:cubicBezTo>
                <a:cubicBezTo>
                  <a:pt x="1765855" y="1538285"/>
                  <a:pt x="1815755" y="1488665"/>
                  <a:pt x="1878586" y="1451499"/>
                </a:cubicBezTo>
                <a:cubicBezTo>
                  <a:pt x="1941416" y="1414334"/>
                  <a:pt x="2008563" y="1395751"/>
                  <a:pt x="2080025" y="1395751"/>
                </a:cubicBezTo>
                <a:cubicBezTo>
                  <a:pt x="2125700" y="1395751"/>
                  <a:pt x="2170904" y="1403200"/>
                  <a:pt x="2215638" y="1418099"/>
                </a:cubicBezTo>
                <a:cubicBezTo>
                  <a:pt x="2260557" y="1433369"/>
                  <a:pt x="2301777" y="1455535"/>
                  <a:pt x="2339298" y="1484599"/>
                </a:cubicBezTo>
                <a:cubicBezTo>
                  <a:pt x="2362876" y="1502278"/>
                  <a:pt x="2390069" y="1531723"/>
                  <a:pt x="2420874" y="1572936"/>
                </a:cubicBezTo>
                <a:lnTo>
                  <a:pt x="2554886" y="1572936"/>
                </a:lnTo>
                <a:cubicBezTo>
                  <a:pt x="2539394" y="1528766"/>
                  <a:pt x="2523109" y="1496196"/>
                  <a:pt x="2506031" y="1475226"/>
                </a:cubicBezTo>
                <a:cubicBezTo>
                  <a:pt x="2471734" y="1432413"/>
                  <a:pt x="2426934" y="1392423"/>
                  <a:pt x="2371630" y="1355257"/>
                </a:cubicBezTo>
                <a:cubicBezTo>
                  <a:pt x="2283965" y="1299709"/>
                  <a:pt x="2186322" y="1271935"/>
                  <a:pt x="2078702" y="1271935"/>
                </a:cubicBezTo>
                <a:close/>
                <a:moveTo>
                  <a:pt x="0" y="0"/>
                </a:moveTo>
                <a:lnTo>
                  <a:pt x="2074786" y="0"/>
                </a:lnTo>
                <a:lnTo>
                  <a:pt x="4449763" y="6897688"/>
                </a:lnTo>
                <a:lnTo>
                  <a:pt x="0" y="6897688"/>
                </a:lnTo>
                <a:lnTo>
                  <a:pt x="0" y="0"/>
                </a:lnTo>
                <a:close/>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7176"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2093" y="-39688"/>
            <a:ext cx="5599112"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5"/>
          <p:cNvSpPr txBox="1">
            <a:spLocks noChangeArrowheads="1"/>
          </p:cNvSpPr>
          <p:nvPr/>
        </p:nvSpPr>
        <p:spPr bwMode="auto">
          <a:xfrm>
            <a:off x="4747895" y="4843780"/>
            <a:ext cx="26009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sym typeface="+mn-ea"/>
              </a:rPr>
              <a:t>数据库设计</a:t>
            </a:r>
            <a:endParaRPr lang="zh-CN" altLang="en-US" sz="2800">
              <a:solidFill>
                <a:srgbClr val="775F49"/>
              </a:solidFill>
              <a:latin typeface="方正兰亭黑简体"/>
              <a:ea typeface="方正兰亭黑简体"/>
              <a:cs typeface="方正兰亭黑简体"/>
            </a:endParaRPr>
          </a:p>
        </p:txBody>
      </p:sp>
      <p:sp>
        <p:nvSpPr>
          <p:cNvPr id="4" name="文本框 5"/>
          <p:cNvSpPr txBox="1">
            <a:spLocks noChangeArrowheads="1"/>
          </p:cNvSpPr>
          <p:nvPr/>
        </p:nvSpPr>
        <p:spPr bwMode="auto">
          <a:xfrm>
            <a:off x="5121275" y="5365750"/>
            <a:ext cx="2673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sym typeface="+mn-ea"/>
              </a:rPr>
              <a:t>功能模块分析</a:t>
            </a:r>
            <a:endParaRPr lang="zh-CN" altLang="en-US" sz="2800">
              <a:solidFill>
                <a:srgbClr val="775F49"/>
              </a:solidFill>
              <a:latin typeface="方正兰亭黑简体"/>
              <a:ea typeface="方正兰亭黑简体"/>
              <a:cs typeface="方正兰亭黑简体"/>
            </a:endParaRPr>
          </a:p>
        </p:txBody>
      </p:sp>
      <p:sp>
        <p:nvSpPr>
          <p:cNvPr id="5" name="文本框 5"/>
          <p:cNvSpPr txBox="1">
            <a:spLocks noChangeArrowheads="1"/>
          </p:cNvSpPr>
          <p:nvPr/>
        </p:nvSpPr>
        <p:spPr bwMode="auto">
          <a:xfrm>
            <a:off x="5475605" y="5960110"/>
            <a:ext cx="2839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2800">
                <a:solidFill>
                  <a:srgbClr val="775F49"/>
                </a:solidFill>
                <a:latin typeface="方正兰亭黑简体"/>
                <a:ea typeface="方正兰亭黑简体"/>
                <a:cs typeface="方正兰亭黑简体"/>
                <a:sym typeface="+mn-ea"/>
              </a:rPr>
              <a:t>总结</a:t>
            </a:r>
            <a:endParaRPr lang="zh-CN" altLang="en-US" sz="2800">
              <a:solidFill>
                <a:srgbClr val="775F49"/>
              </a:solidFill>
              <a:latin typeface="方正兰亭黑简体"/>
              <a:ea typeface="方正兰亭黑简体"/>
              <a:cs typeface="方正兰亭黑简体"/>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additive="base">
                                        <p:cTn id="7" dur="300" fill="hold"/>
                                        <p:tgtEl>
                                          <p:spTgt spid="5126"/>
                                        </p:tgtEl>
                                        <p:attrNameLst>
                                          <p:attrName>ppt_x</p:attrName>
                                        </p:attrNameLst>
                                      </p:cBhvr>
                                      <p:tavLst>
                                        <p:tav tm="0">
                                          <p:val>
                                            <p:strVal val="1+#ppt_w/2"/>
                                          </p:val>
                                        </p:tav>
                                        <p:tav tm="100000">
                                          <p:val>
                                            <p:strVal val="#ppt_x"/>
                                          </p:val>
                                        </p:tav>
                                      </p:tavLst>
                                    </p:anim>
                                    <p:anim calcmode="lin" valueType="num">
                                      <p:cBhvr additive="base">
                                        <p:cTn id="8" dur="300" fill="hold"/>
                                        <p:tgtEl>
                                          <p:spTgt spid="51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122"/>
                                        </p:tgtEl>
                                        <p:attrNameLst>
                                          <p:attrName>style.visibility</p:attrName>
                                        </p:attrNameLst>
                                      </p:cBhvr>
                                      <p:to>
                                        <p:strVal val="visible"/>
                                      </p:to>
                                    </p:set>
                                    <p:anim calcmode="lin" valueType="num">
                                      <p:cBhvr additive="base">
                                        <p:cTn id="12" dur="250" fill="hold"/>
                                        <p:tgtEl>
                                          <p:spTgt spid="5122"/>
                                        </p:tgtEl>
                                        <p:attrNameLst>
                                          <p:attrName>ppt_x</p:attrName>
                                        </p:attrNameLst>
                                      </p:cBhvr>
                                      <p:tavLst>
                                        <p:tav tm="0">
                                          <p:val>
                                            <p:strVal val="1+#ppt_w/2"/>
                                          </p:val>
                                        </p:tav>
                                        <p:tav tm="100000">
                                          <p:val>
                                            <p:strVal val="#ppt_x"/>
                                          </p:val>
                                        </p:tav>
                                      </p:tavLst>
                                    </p:anim>
                                    <p:anim calcmode="lin" valueType="num">
                                      <p:cBhvr additive="base">
                                        <p:cTn id="13" dur="250" fill="hold"/>
                                        <p:tgtEl>
                                          <p:spTgt spid="512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123"/>
                                        </p:tgtEl>
                                        <p:attrNameLst>
                                          <p:attrName>style.visibility</p:attrName>
                                        </p:attrNameLst>
                                      </p:cBhvr>
                                      <p:to>
                                        <p:strVal val="visible"/>
                                      </p:to>
                                    </p:set>
                                    <p:anim calcmode="lin" valueType="num">
                                      <p:cBhvr additive="base">
                                        <p:cTn id="17" dur="250" fill="hold"/>
                                        <p:tgtEl>
                                          <p:spTgt spid="5123"/>
                                        </p:tgtEl>
                                        <p:attrNameLst>
                                          <p:attrName>ppt_x</p:attrName>
                                        </p:attrNameLst>
                                      </p:cBhvr>
                                      <p:tavLst>
                                        <p:tav tm="0">
                                          <p:val>
                                            <p:strVal val="1+#ppt_w/2"/>
                                          </p:val>
                                        </p:tav>
                                        <p:tav tm="100000">
                                          <p:val>
                                            <p:strVal val="#ppt_x"/>
                                          </p:val>
                                        </p:tav>
                                      </p:tavLst>
                                    </p:anim>
                                    <p:anim calcmode="lin" valueType="num">
                                      <p:cBhvr additive="base">
                                        <p:cTn id="18" dur="250" fill="hold"/>
                                        <p:tgtEl>
                                          <p:spTgt spid="512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5124"/>
                                        </p:tgtEl>
                                        <p:attrNameLst>
                                          <p:attrName>style.visibility</p:attrName>
                                        </p:attrNameLst>
                                      </p:cBhvr>
                                      <p:to>
                                        <p:strVal val="visible"/>
                                      </p:to>
                                    </p:set>
                                    <p:anim calcmode="lin" valueType="num">
                                      <p:cBhvr additive="base">
                                        <p:cTn id="22" dur="250" fill="hold"/>
                                        <p:tgtEl>
                                          <p:spTgt spid="5124"/>
                                        </p:tgtEl>
                                        <p:attrNameLst>
                                          <p:attrName>ppt_x</p:attrName>
                                        </p:attrNameLst>
                                      </p:cBhvr>
                                      <p:tavLst>
                                        <p:tav tm="0">
                                          <p:val>
                                            <p:strVal val="1+#ppt_w/2"/>
                                          </p:val>
                                        </p:tav>
                                        <p:tav tm="100000">
                                          <p:val>
                                            <p:strVal val="#ppt_x"/>
                                          </p:val>
                                        </p:tav>
                                      </p:tavLst>
                                    </p:anim>
                                    <p:anim calcmode="lin" valueType="num">
                                      <p:cBhvr additive="base">
                                        <p:cTn id="23" dur="250" fill="hold"/>
                                        <p:tgtEl>
                                          <p:spTgt spid="51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5125"/>
                                        </p:tgtEl>
                                        <p:attrNameLst>
                                          <p:attrName>style.visibility</p:attrName>
                                        </p:attrNameLst>
                                      </p:cBhvr>
                                      <p:to>
                                        <p:strVal val="visible"/>
                                      </p:to>
                                    </p:set>
                                    <p:anim calcmode="lin" valueType="num">
                                      <p:cBhvr additive="base">
                                        <p:cTn id="27" dur="250" fill="hold"/>
                                        <p:tgtEl>
                                          <p:spTgt spid="5125"/>
                                        </p:tgtEl>
                                        <p:attrNameLst>
                                          <p:attrName>ppt_x</p:attrName>
                                        </p:attrNameLst>
                                      </p:cBhvr>
                                      <p:tavLst>
                                        <p:tav tm="0">
                                          <p:val>
                                            <p:strVal val="1+#ppt_w/2"/>
                                          </p:val>
                                        </p:tav>
                                        <p:tav tm="100000">
                                          <p:val>
                                            <p:strVal val="#ppt_x"/>
                                          </p:val>
                                        </p:tav>
                                      </p:tavLst>
                                    </p:anim>
                                    <p:anim calcmode="lin" valueType="num">
                                      <p:cBhvr additive="base">
                                        <p:cTn id="28" dur="250" fill="hold"/>
                                        <p:tgtEl>
                                          <p:spTgt spid="512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250" fill="hold"/>
                                        <p:tgtEl>
                                          <p:spTgt spid="3"/>
                                        </p:tgtEl>
                                        <p:attrNameLst>
                                          <p:attrName>ppt_x</p:attrName>
                                        </p:attrNameLst>
                                      </p:cBhvr>
                                      <p:tavLst>
                                        <p:tav tm="0">
                                          <p:val>
                                            <p:strVal val="1+#ppt_w/2"/>
                                          </p:val>
                                        </p:tav>
                                        <p:tav tm="100000">
                                          <p:val>
                                            <p:strVal val="#ppt_x"/>
                                          </p:val>
                                        </p:tav>
                                      </p:tavLst>
                                    </p:anim>
                                    <p:anim calcmode="lin" valueType="num">
                                      <p:cBhvr additive="base">
                                        <p:cTn id="33" dur="25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250" fill="hold"/>
                                        <p:tgtEl>
                                          <p:spTgt spid="4"/>
                                        </p:tgtEl>
                                        <p:attrNameLst>
                                          <p:attrName>ppt_x</p:attrName>
                                        </p:attrNameLst>
                                      </p:cBhvr>
                                      <p:tavLst>
                                        <p:tav tm="0">
                                          <p:val>
                                            <p:strVal val="1+#ppt_w/2"/>
                                          </p:val>
                                        </p:tav>
                                        <p:tav tm="100000">
                                          <p:val>
                                            <p:strVal val="#ppt_x"/>
                                          </p:val>
                                        </p:tav>
                                      </p:tavLst>
                                    </p:anim>
                                    <p:anim calcmode="lin" valueType="num">
                                      <p:cBhvr additive="base">
                                        <p:cTn id="38" dur="250" fill="hold"/>
                                        <p:tgtEl>
                                          <p:spTgt spid="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250" fill="hold"/>
                                        <p:tgtEl>
                                          <p:spTgt spid="5"/>
                                        </p:tgtEl>
                                        <p:attrNameLst>
                                          <p:attrName>ppt_x</p:attrName>
                                        </p:attrNameLst>
                                      </p:cBhvr>
                                      <p:tavLst>
                                        <p:tav tm="0">
                                          <p:val>
                                            <p:strVal val="1+#ppt_w/2"/>
                                          </p:val>
                                        </p:tav>
                                        <p:tav tm="100000">
                                          <p:val>
                                            <p:strVal val="#ppt_x"/>
                                          </p:val>
                                        </p:tav>
                                      </p:tavLst>
                                    </p:anim>
                                    <p:anim calcmode="lin" valueType="num">
                                      <p:cBhvr additive="base">
                                        <p:cTn id="43"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autoUpdateAnimBg="0"/>
      <p:bldP spid="5124" grpId="0" autoUpdateAnimBg="0"/>
      <p:bldP spid="5125" grpId="0" autoUpdateAnimBg="0"/>
      <p:bldP spid="5126" grpId="0" autoUpdateAnimBg="0"/>
      <p:bldP spid="3" grpId="0" autoUpdateAnimBg="0"/>
      <p:bldP spid="4" grpId="0" autoUpdateAnimBg="0"/>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nvSpPr>
        <p:spPr bwMode="auto">
          <a:xfrm>
            <a:off x="2206171" y="1814155"/>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522590" y="5287424"/>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417295" y="1540141"/>
            <a:ext cx="386297" cy="346360"/>
            <a:chOff x="2023840" y="-377671"/>
            <a:chExt cx="386297" cy="346360"/>
          </a:xfrm>
          <a:solidFill>
            <a:srgbClr val="CEA3A0"/>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05933" y="5133408"/>
            <a:ext cx="386295" cy="346360"/>
            <a:chOff x="2533554" y="-373690"/>
            <a:chExt cx="386295" cy="346360"/>
          </a:xfrm>
          <a:solidFill>
            <a:srgbClr val="CEA3A0"/>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nvSpPr>
        <p:spPr>
          <a:xfrm>
            <a:off x="1565275" y="2063750"/>
            <a:ext cx="9062085" cy="2974340"/>
          </a:xfrm>
          <a:prstGeom prst="rect">
            <a:avLst/>
          </a:prstGeom>
        </p:spPr>
        <p:txBody>
          <a:bodyPr vert="horz" wrap="square" lIns="91440" tIns="45720" rIns="91440" bIns="45720" rtlCol="0" anchor="t"/>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dirty="0"/>
              <a:t>       </a:t>
            </a:r>
            <a:r>
              <a:rPr lang="zh-CN" altLang="en-US" sz="2000" dirty="0">
                <a:latin typeface="文鼎中楷体" panose="03000600000000000000" charset="-122"/>
                <a:ea typeface="文鼎中楷体" panose="03000600000000000000" charset="-122"/>
              </a:rPr>
              <a:t>很多高校都拥有图书馆，图书馆可以为全校师生提供一个阅读，学习的空间。近年来，随着生源不断增大，图书馆的规模也随之扩大，图书数量也相应地大量增加，有关图书馆各种信息成倍增加。面对如此庞大的信息量，若使用合理，有效，规范，实用的图书馆管理系统，对校内图书资料进行统一，集中的管理，可以大大减少工作量，提高效率。本系统将会涉及到图书馆日常管理工作的基本常见细节，基本上涵盖了图书馆的日常管理工作，基本能够满足校园图书馆的工作人员的管理需要。</a:t>
            </a:r>
          </a:p>
        </p:txBody>
      </p:sp>
      <p:sp>
        <p:nvSpPr>
          <p:cNvPr id="3" name="文本框 2"/>
          <p:cNvSpPr txBox="1"/>
          <p:nvPr/>
        </p:nvSpPr>
        <p:spPr>
          <a:xfrm>
            <a:off x="6005511" y="5500818"/>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charset="-122"/>
              </a:defRPr>
            </a:lvl1pPr>
          </a:lstStyle>
          <a:p>
            <a:r>
              <a:rPr lang="en-US" altLang="zh-CN" dirty="0"/>
              <a:t>—</a:t>
            </a:r>
            <a:r>
              <a:rPr lang="zh-CN" altLang="en-US" dirty="0"/>
              <a:t>背景概述</a:t>
            </a:r>
          </a:p>
        </p:txBody>
      </p:sp>
      <p:sp>
        <p:nvSpPr>
          <p:cNvPr id="12" name="文本框 21"/>
          <p:cNvSpPr txBox="1">
            <a:spLocks noChangeArrowheads="1"/>
          </p:cNvSpPr>
          <p:nvPr/>
        </p:nvSpPr>
        <p:spPr bwMode="auto">
          <a:xfrm>
            <a:off x="704215" y="561975"/>
            <a:ext cx="345567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rPr>
              <a:t>系统背景：</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nvSpPr>
        <p:spPr bwMode="auto">
          <a:xfrm>
            <a:off x="2206171" y="2332315"/>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522590" y="5287424"/>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417295" y="2058301"/>
            <a:ext cx="386297" cy="346360"/>
            <a:chOff x="2023840" y="-377671"/>
            <a:chExt cx="386297" cy="346360"/>
          </a:xfrm>
          <a:solidFill>
            <a:srgbClr val="CEA3A0"/>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05933" y="5133408"/>
            <a:ext cx="386295" cy="346360"/>
            <a:chOff x="2533554" y="-373690"/>
            <a:chExt cx="386295" cy="346360"/>
          </a:xfrm>
          <a:solidFill>
            <a:srgbClr val="CEA3A0"/>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nvSpPr>
        <p:spPr>
          <a:xfrm>
            <a:off x="1700530" y="2651125"/>
            <a:ext cx="9062085" cy="2546985"/>
          </a:xfrm>
          <a:prstGeom prst="rect">
            <a:avLst/>
          </a:prstGeom>
        </p:spPr>
        <p:txBody>
          <a:bodyPr vert="horz" wrap="square" lIns="91440" tIns="45720" rIns="91440" bIns="45720" rtlCol="0" anchor="t"/>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dirty="0">
                <a:latin typeface="文鼎中楷体" panose="03000600000000000000" charset="-122"/>
                <a:ea typeface="文鼎中楷体" panose="03000600000000000000" charset="-122"/>
              </a:rPr>
              <a:t>       </a:t>
            </a:r>
            <a:r>
              <a:rPr lang="zh-CN" altLang="en-US" sz="2000" dirty="0">
                <a:latin typeface="文鼎中楷体" panose="03000600000000000000" charset="-122"/>
                <a:ea typeface="文鼎中楷体" panose="03000600000000000000" charset="-122"/>
              </a:rPr>
              <a:t>图书馆管理系统是图书馆管理工作中不可缺少的部分，对于图书馆的管理者和使用者来说都非常重要，但长期以来，人们使用传统的手工方式或性能较低的图书馆管理系统管理图书馆的日常事务，操作流程比较繁琐，效率相当低。而一个成功的图书馆管理系统应提供快速的图书馆信息检索功能，为管理者提供充足的信息和快捷的数据处理手段。因此，为提高图书管理的效率，我们设计了一个面向管理员的图书信息管理系统。</a:t>
            </a:r>
          </a:p>
        </p:txBody>
      </p:sp>
      <p:sp>
        <p:nvSpPr>
          <p:cNvPr id="3" name="文本框 2"/>
          <p:cNvSpPr txBox="1"/>
          <p:nvPr/>
        </p:nvSpPr>
        <p:spPr>
          <a:xfrm>
            <a:off x="6005511" y="5500818"/>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charset="-122"/>
              </a:defRPr>
            </a:lvl1pPr>
          </a:lstStyle>
          <a:p>
            <a:r>
              <a:rPr lang="en-US" altLang="zh-CN" dirty="0"/>
              <a:t>—</a:t>
            </a:r>
            <a:r>
              <a:rPr lang="zh-CN" altLang="en-US" dirty="0"/>
              <a:t>需求分析</a:t>
            </a:r>
          </a:p>
        </p:txBody>
      </p:sp>
      <p:sp>
        <p:nvSpPr>
          <p:cNvPr id="12" name="文本框 21"/>
          <p:cNvSpPr txBox="1">
            <a:spLocks noChangeArrowheads="1"/>
          </p:cNvSpPr>
          <p:nvPr/>
        </p:nvSpPr>
        <p:spPr bwMode="auto">
          <a:xfrm>
            <a:off x="704215" y="561975"/>
            <a:ext cx="345567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rPr>
              <a:t>需求分析：</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13"/>
          <p:cNvSpPr>
            <a:spLocks noChangeArrowheads="1"/>
          </p:cNvSpPr>
          <p:nvPr/>
        </p:nvSpPr>
        <p:spPr bwMode="auto">
          <a:xfrm>
            <a:off x="8034338" y="1495425"/>
            <a:ext cx="1438275" cy="1241425"/>
          </a:xfrm>
          <a:custGeom>
            <a:avLst/>
            <a:gdLst>
              <a:gd name="T0" fmla="*/ 2147483646 w 4762"/>
              <a:gd name="T1" fmla="*/ 2147483646 h 4111"/>
              <a:gd name="T2" fmla="*/ 2147483646 w 4762"/>
              <a:gd name="T3" fmla="*/ 2147483646 h 4111"/>
              <a:gd name="T4" fmla="*/ 2147483646 w 4762"/>
              <a:gd name="T5" fmla="*/ 2147483646 h 4111"/>
              <a:gd name="T6" fmla="*/ 2147483646 w 4762"/>
              <a:gd name="T7" fmla="*/ 2147483646 h 4111"/>
              <a:gd name="T8" fmla="*/ 2147483646 w 4762"/>
              <a:gd name="T9" fmla="*/ 2147483646 h 4111"/>
              <a:gd name="T10" fmla="*/ 2147483646 w 4762"/>
              <a:gd name="T11" fmla="*/ 2147483646 h 4111"/>
              <a:gd name="T12" fmla="*/ 2147483646 w 4762"/>
              <a:gd name="T13" fmla="*/ 2147483646 h 4111"/>
              <a:gd name="T14" fmla="*/ 2147483646 w 4762"/>
              <a:gd name="T15" fmla="*/ 2147483646 h 4111"/>
              <a:gd name="T16" fmla="*/ 2147483646 w 4762"/>
              <a:gd name="T17" fmla="*/ 2147483646 h 4111"/>
              <a:gd name="T18" fmla="*/ 2147483646 w 4762"/>
              <a:gd name="T19" fmla="*/ 2147483646 h 4111"/>
              <a:gd name="T20" fmla="*/ 2147483646 w 4762"/>
              <a:gd name="T21" fmla="*/ 2147483646 h 4111"/>
              <a:gd name="T22" fmla="*/ 2147483646 w 4762"/>
              <a:gd name="T23" fmla="*/ 2147483646 h 4111"/>
              <a:gd name="T24" fmla="*/ 2147483646 w 4762"/>
              <a:gd name="T25" fmla="*/ 2147483646 h 4111"/>
              <a:gd name="T26" fmla="*/ 2147483646 w 4762"/>
              <a:gd name="T27" fmla="*/ 2147483646 h 4111"/>
              <a:gd name="T28" fmla="*/ 2147483646 w 4762"/>
              <a:gd name="T29" fmla="*/ 2147483646 h 4111"/>
              <a:gd name="T30" fmla="*/ 2147483646 w 4762"/>
              <a:gd name="T31" fmla="*/ 2147483646 h 4111"/>
              <a:gd name="T32" fmla="*/ 2147483646 w 4762"/>
              <a:gd name="T33" fmla="*/ 2147483646 h 4111"/>
              <a:gd name="T34" fmla="*/ 2147483646 w 4762"/>
              <a:gd name="T35" fmla="*/ 2147483646 h 4111"/>
              <a:gd name="T36" fmla="*/ 2147483646 w 4762"/>
              <a:gd name="T37" fmla="*/ 2147483646 h 4111"/>
              <a:gd name="T38" fmla="*/ 2147483646 w 4762"/>
              <a:gd name="T39" fmla="*/ 2147483646 h 4111"/>
              <a:gd name="T40" fmla="*/ 2147483646 w 4762"/>
              <a:gd name="T41" fmla="*/ 2147483646 h 4111"/>
              <a:gd name="T42" fmla="*/ 2147483646 w 4762"/>
              <a:gd name="T43" fmla="*/ 2147483646 h 4111"/>
              <a:gd name="T44" fmla="*/ 2147483646 w 4762"/>
              <a:gd name="T45" fmla="*/ 2147483646 h 4111"/>
              <a:gd name="T46" fmla="*/ 2147483646 w 4762"/>
              <a:gd name="T47" fmla="*/ 2147483646 h 4111"/>
              <a:gd name="T48" fmla="*/ 2147483646 w 4762"/>
              <a:gd name="T49" fmla="*/ 2147483646 h 4111"/>
              <a:gd name="T50" fmla="*/ 2147483646 w 4762"/>
              <a:gd name="T51" fmla="*/ 2147483646 h 4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62" h="4111">
                <a:moveTo>
                  <a:pt x="3717" y="100"/>
                </a:moveTo>
                <a:lnTo>
                  <a:pt x="3717" y="100"/>
                </a:lnTo>
                <a:cubicBezTo>
                  <a:pt x="3626" y="18"/>
                  <a:pt x="3489" y="0"/>
                  <a:pt x="3379" y="45"/>
                </a:cubicBezTo>
                <a:cubicBezTo>
                  <a:pt x="1438" y="887"/>
                  <a:pt x="1438" y="887"/>
                  <a:pt x="1438" y="887"/>
                </a:cubicBezTo>
                <a:cubicBezTo>
                  <a:pt x="1209" y="988"/>
                  <a:pt x="0" y="2142"/>
                  <a:pt x="28" y="2370"/>
                </a:cubicBezTo>
                <a:cubicBezTo>
                  <a:pt x="28" y="2380"/>
                  <a:pt x="9" y="2389"/>
                  <a:pt x="9" y="2398"/>
                </a:cubicBez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wrap="none" lIns="152366" tIns="76183" rIns="152366" bIns="76183" anchor="ctr"/>
          <a:lstStyle/>
          <a:p>
            <a:endParaRPr lang="zh-CN" altLang="en-US"/>
          </a:p>
        </p:txBody>
      </p:sp>
      <p:sp>
        <p:nvSpPr>
          <p:cNvPr id="46" name="Freeform 14"/>
          <p:cNvSpPr>
            <a:spLocks noChangeArrowheads="1"/>
          </p:cNvSpPr>
          <p:nvPr/>
        </p:nvSpPr>
        <p:spPr bwMode="auto">
          <a:xfrm>
            <a:off x="8104188" y="2111375"/>
            <a:ext cx="992187" cy="1012825"/>
          </a:xfrm>
          <a:custGeom>
            <a:avLst/>
            <a:gdLst>
              <a:gd name="T0" fmla="*/ 2147483646 w 3288"/>
              <a:gd name="T1" fmla="*/ 2147483646 h 3352"/>
              <a:gd name="T2" fmla="*/ 2147483646 w 3288"/>
              <a:gd name="T3" fmla="*/ 2147483646 h 3352"/>
              <a:gd name="T4" fmla="*/ 2147483646 w 3288"/>
              <a:gd name="T5" fmla="*/ 2147483646 h 3352"/>
              <a:gd name="T6" fmla="*/ 2147483646 w 3288"/>
              <a:gd name="T7" fmla="*/ 2147483646 h 3352"/>
              <a:gd name="T8" fmla="*/ 2147483646 w 3288"/>
              <a:gd name="T9" fmla="*/ 2147483646 h 3352"/>
              <a:gd name="T10" fmla="*/ 2147483646 w 3288"/>
              <a:gd name="T11" fmla="*/ 2147483646 h 3352"/>
              <a:gd name="T12" fmla="*/ 2147483646 w 3288"/>
              <a:gd name="T13" fmla="*/ 2147483646 h 3352"/>
              <a:gd name="T14" fmla="*/ 2147483646 w 3288"/>
              <a:gd name="T15" fmla="*/ 2147483646 h 3352"/>
              <a:gd name="T16" fmla="*/ 2147483646 w 3288"/>
              <a:gd name="T17" fmla="*/ 2147483646 h 3352"/>
              <a:gd name="T18" fmla="*/ 2147483646 w 3288"/>
              <a:gd name="T19" fmla="*/ 2147483646 h 3352"/>
              <a:gd name="T20" fmla="*/ 2147483646 w 3288"/>
              <a:gd name="T21" fmla="*/ 2147483646 h 3352"/>
              <a:gd name="T22" fmla="*/ 2147483646 w 3288"/>
              <a:gd name="T23" fmla="*/ 2147483646 h 3352"/>
              <a:gd name="T24" fmla="*/ 2147483646 w 3288"/>
              <a:gd name="T25" fmla="*/ 2147483646 h 3352"/>
              <a:gd name="T26" fmla="*/ 2147483646 w 3288"/>
              <a:gd name="T27" fmla="*/ 2147483646 h 3352"/>
              <a:gd name="T28" fmla="*/ 2147483646 w 3288"/>
              <a:gd name="T29" fmla="*/ 0 h 3352"/>
              <a:gd name="T30" fmla="*/ 2147483646 w 3288"/>
              <a:gd name="T31" fmla="*/ 0 h 3352"/>
              <a:gd name="T32" fmla="*/ 2147483646 w 3288"/>
              <a:gd name="T33" fmla="*/ 2147483646 h 3352"/>
              <a:gd name="T34" fmla="*/ 2147483646 w 3288"/>
              <a:gd name="T35" fmla="*/ 2147483646 h 3352"/>
              <a:gd name="T36" fmla="*/ 2147483646 w 3288"/>
              <a:gd name="T37" fmla="*/ 2147483646 h 3352"/>
              <a:gd name="T38" fmla="*/ 2147483646 w 3288"/>
              <a:gd name="T39" fmla="*/ 2147483646 h 3352"/>
              <a:gd name="T40" fmla="*/ 2147483646 w 3288"/>
              <a:gd name="T41" fmla="*/ 2147483646 h 3352"/>
              <a:gd name="T42" fmla="*/ 2147483646 w 3288"/>
              <a:gd name="T43" fmla="*/ 2147483646 h 3352"/>
              <a:gd name="T44" fmla="*/ 2147483646 w 3288"/>
              <a:gd name="T45" fmla="*/ 2147483646 h 3352"/>
              <a:gd name="T46" fmla="*/ 2147483646 w 3288"/>
              <a:gd name="T47" fmla="*/ 2147483646 h 3352"/>
              <a:gd name="T48" fmla="*/ 2147483646 w 3288"/>
              <a:gd name="T49" fmla="*/ 2147483646 h 3352"/>
              <a:gd name="T50" fmla="*/ 2147483646 w 3288"/>
              <a:gd name="T51" fmla="*/ 2147483646 h 3352"/>
              <a:gd name="T52" fmla="*/ 2147483646 w 3288"/>
              <a:gd name="T53" fmla="*/ 2147483646 h 3352"/>
              <a:gd name="T54" fmla="*/ 2147483646 w 3288"/>
              <a:gd name="T55" fmla="*/ 2147483646 h 3352"/>
              <a:gd name="T56" fmla="*/ 2147483646 w 3288"/>
              <a:gd name="T57" fmla="*/ 2147483646 h 3352"/>
              <a:gd name="T58" fmla="*/ 2147483646 w 3288"/>
              <a:gd name="T59" fmla="*/ 2147483646 h 3352"/>
              <a:gd name="T60" fmla="*/ 2147483646 w 3288"/>
              <a:gd name="T61" fmla="*/ 2147483646 h 3352"/>
              <a:gd name="T62" fmla="*/ 2147483646 w 3288"/>
              <a:gd name="T63" fmla="*/ 2147483646 h 3352"/>
              <a:gd name="T64" fmla="*/ 2147483646 w 3288"/>
              <a:gd name="T65" fmla="*/ 2147483646 h 3352"/>
              <a:gd name="T66" fmla="*/ 2147483646 w 3288"/>
              <a:gd name="T67" fmla="*/ 2147483646 h 3352"/>
              <a:gd name="T68" fmla="*/ 2147483646 w 3288"/>
              <a:gd name="T69" fmla="*/ 2147483646 h 3352"/>
              <a:gd name="T70" fmla="*/ 2147483646 w 3288"/>
              <a:gd name="T71" fmla="*/ 2147483646 h 3352"/>
              <a:gd name="T72" fmla="*/ 2147483646 w 3288"/>
              <a:gd name="T73" fmla="*/ 2147483646 h 3352"/>
              <a:gd name="T74" fmla="*/ 2147483646 w 3288"/>
              <a:gd name="T75" fmla="*/ 2147483646 h 3352"/>
              <a:gd name="T76" fmla="*/ 2147483646 w 3288"/>
              <a:gd name="T77" fmla="*/ 2147483646 h 3352"/>
              <a:gd name="T78" fmla="*/ 2147483646 w 3288"/>
              <a:gd name="T79" fmla="*/ 2147483646 h 3352"/>
              <a:gd name="T80" fmla="*/ 2147483646 w 3288"/>
              <a:gd name="T81" fmla="*/ 2147483646 h 3352"/>
              <a:gd name="T82" fmla="*/ 2147483646 w 3288"/>
              <a:gd name="T83" fmla="*/ 2147483646 h 3352"/>
              <a:gd name="T84" fmla="*/ 2147483646 w 3288"/>
              <a:gd name="T85" fmla="*/ 2147483646 h 3352"/>
              <a:gd name="T86" fmla="*/ 2147483646 w 3288"/>
              <a:gd name="T87" fmla="*/ 2147483646 h 3352"/>
              <a:gd name="T88" fmla="*/ 2147483646 w 3288"/>
              <a:gd name="T89" fmla="*/ 2147483646 h 3352"/>
              <a:gd name="T90" fmla="*/ 2147483646 w 3288"/>
              <a:gd name="T91" fmla="*/ 2147483646 h 33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wrap="none" lIns="152366" tIns="76183" rIns="152366" bIns="76183" anchor="ctr"/>
          <a:lstStyle/>
          <a:p>
            <a:endParaRPr lang="zh-CN" altLang="en-US"/>
          </a:p>
        </p:txBody>
      </p:sp>
      <p:sp>
        <p:nvSpPr>
          <p:cNvPr id="47" name="Freeform 15"/>
          <p:cNvSpPr>
            <a:spLocks noChangeArrowheads="1"/>
          </p:cNvSpPr>
          <p:nvPr/>
        </p:nvSpPr>
        <p:spPr bwMode="auto">
          <a:xfrm>
            <a:off x="9078913" y="1042988"/>
            <a:ext cx="955675" cy="923925"/>
          </a:xfrm>
          <a:custGeom>
            <a:avLst/>
            <a:gdLst>
              <a:gd name="T0" fmla="*/ 2147483646 w 3160"/>
              <a:gd name="T1" fmla="*/ 2147483646 h 3059"/>
              <a:gd name="T2" fmla="*/ 2147483646 w 3160"/>
              <a:gd name="T3" fmla="*/ 2147483646 h 3059"/>
              <a:gd name="T4" fmla="*/ 2147483646 w 3160"/>
              <a:gd name="T5" fmla="*/ 2147483646 h 3059"/>
              <a:gd name="T6" fmla="*/ 2147483646 w 3160"/>
              <a:gd name="T7" fmla="*/ 2147483646 h 3059"/>
              <a:gd name="T8" fmla="*/ 2147483646 w 3160"/>
              <a:gd name="T9" fmla="*/ 2147483646 h 3059"/>
              <a:gd name="T10" fmla="*/ 2147483646 w 3160"/>
              <a:gd name="T11" fmla="*/ 2147483646 h 3059"/>
              <a:gd name="T12" fmla="*/ 2147483646 w 3160"/>
              <a:gd name="T13" fmla="*/ 2147483646 h 3059"/>
              <a:gd name="T14" fmla="*/ 2147483646 w 3160"/>
              <a:gd name="T15" fmla="*/ 2147483646 h 3059"/>
              <a:gd name="T16" fmla="*/ 2147483646 w 3160"/>
              <a:gd name="T17" fmla="*/ 2147483646 h 3059"/>
              <a:gd name="T18" fmla="*/ 2147483646 w 3160"/>
              <a:gd name="T19" fmla="*/ 2147483646 h 3059"/>
              <a:gd name="T20" fmla="*/ 2147483646 w 3160"/>
              <a:gd name="T21" fmla="*/ 2147483646 h 3059"/>
              <a:gd name="T22" fmla="*/ 2147483646 w 3160"/>
              <a:gd name="T23" fmla="*/ 2147483646 h 3059"/>
              <a:gd name="T24" fmla="*/ 2147483646 w 3160"/>
              <a:gd name="T25" fmla="*/ 2147483646 h 3059"/>
              <a:gd name="T26" fmla="*/ 2147483646 w 3160"/>
              <a:gd name="T27" fmla="*/ 2147483646 h 3059"/>
              <a:gd name="T28" fmla="*/ 2147483646 w 3160"/>
              <a:gd name="T29" fmla="*/ 2147483646 h 3059"/>
              <a:gd name="T30" fmla="*/ 2147483646 w 3160"/>
              <a:gd name="T31" fmla="*/ 2147483646 h 3059"/>
              <a:gd name="T32" fmla="*/ 2147483646 w 3160"/>
              <a:gd name="T33" fmla="*/ 2147483646 h 30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rgbClr val="775F49"/>
          </a:solidFill>
          <a:ln>
            <a:noFill/>
          </a:ln>
          <a:extLst>
            <a:ext uri="{91240B29-F687-4F45-9708-019B960494DF}">
              <a14:hiddenLine xmlns:a14="http://schemas.microsoft.com/office/drawing/2010/main" w="9525">
                <a:solidFill>
                  <a:srgbClr val="000000"/>
                </a:solidFill>
                <a:round/>
              </a14:hiddenLine>
            </a:ext>
          </a:extLst>
        </p:spPr>
        <p:txBody>
          <a:bodyPr wrap="none" lIns="152366" tIns="76183" rIns="152366" bIns="76183" anchor="ctr"/>
          <a:lstStyle/>
          <a:p>
            <a:endParaRPr lang="zh-CN" altLang="en-US"/>
          </a:p>
        </p:txBody>
      </p:sp>
      <p:grpSp>
        <p:nvGrpSpPr>
          <p:cNvPr id="2" name="组合 1"/>
          <p:cNvGrpSpPr/>
          <p:nvPr/>
        </p:nvGrpSpPr>
        <p:grpSpPr>
          <a:xfrm>
            <a:off x="6516914" y="2784235"/>
            <a:ext cx="4470401" cy="3138618"/>
            <a:chOff x="6516914" y="2784235"/>
            <a:chExt cx="4470401" cy="3138618"/>
          </a:xfrm>
          <a:solidFill>
            <a:srgbClr val="CEA3A0"/>
          </a:solidFill>
        </p:grpSpPr>
        <p:sp>
          <p:nvSpPr>
            <p:cNvPr id="33" name="Freeform 1"/>
            <p:cNvSpPr>
              <a:spLocks noChangeArrowheads="1"/>
            </p:cNvSpPr>
            <p:nvPr/>
          </p:nvSpPr>
          <p:spPr bwMode="auto">
            <a:xfrm>
              <a:off x="7049443" y="2789561"/>
              <a:ext cx="1553591" cy="1006701"/>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4" name="Freeform 2"/>
            <p:cNvSpPr>
              <a:spLocks noChangeArrowheads="1"/>
            </p:cNvSpPr>
            <p:nvPr/>
          </p:nvSpPr>
          <p:spPr bwMode="auto">
            <a:xfrm>
              <a:off x="8409978" y="2784235"/>
              <a:ext cx="898606" cy="721736"/>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5" name="Freeform 3"/>
            <p:cNvSpPr>
              <a:spLocks noChangeArrowheads="1"/>
            </p:cNvSpPr>
            <p:nvPr/>
          </p:nvSpPr>
          <p:spPr bwMode="auto">
            <a:xfrm>
              <a:off x="9381805" y="2841495"/>
              <a:ext cx="821392" cy="663144"/>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6" name="Freeform 4"/>
            <p:cNvSpPr>
              <a:spLocks noChangeArrowheads="1"/>
            </p:cNvSpPr>
            <p:nvPr/>
          </p:nvSpPr>
          <p:spPr bwMode="auto">
            <a:xfrm>
              <a:off x="6516914" y="3577877"/>
              <a:ext cx="1128916" cy="1587285"/>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7" name="Freeform 5"/>
            <p:cNvSpPr>
              <a:spLocks noChangeArrowheads="1"/>
            </p:cNvSpPr>
            <p:nvPr/>
          </p:nvSpPr>
          <p:spPr bwMode="auto">
            <a:xfrm>
              <a:off x="7440815" y="3315549"/>
              <a:ext cx="1443096" cy="1346263"/>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8" name="Freeform 6"/>
            <p:cNvSpPr>
              <a:spLocks noChangeArrowheads="1"/>
            </p:cNvSpPr>
            <p:nvPr/>
          </p:nvSpPr>
          <p:spPr bwMode="auto">
            <a:xfrm>
              <a:off x="8684220" y="3315549"/>
              <a:ext cx="898606" cy="1346263"/>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39" name="Freeform 7"/>
            <p:cNvSpPr>
              <a:spLocks noChangeArrowheads="1"/>
            </p:cNvSpPr>
            <p:nvPr/>
          </p:nvSpPr>
          <p:spPr bwMode="auto">
            <a:xfrm>
              <a:off x="9392455" y="3315549"/>
              <a:ext cx="1594860" cy="1346263"/>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0" name="Freeform 8"/>
            <p:cNvSpPr>
              <a:spLocks noChangeArrowheads="1"/>
            </p:cNvSpPr>
            <p:nvPr/>
          </p:nvSpPr>
          <p:spPr bwMode="auto">
            <a:xfrm>
              <a:off x="7440815" y="4470060"/>
              <a:ext cx="1178173" cy="693772"/>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1" name="Freeform 9"/>
            <p:cNvSpPr>
              <a:spLocks noChangeArrowheads="1"/>
            </p:cNvSpPr>
            <p:nvPr/>
          </p:nvSpPr>
          <p:spPr bwMode="auto">
            <a:xfrm>
              <a:off x="8409978" y="4470060"/>
              <a:ext cx="898606" cy="693772"/>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2" name="Freeform 10"/>
            <p:cNvSpPr>
              <a:spLocks noChangeArrowheads="1"/>
            </p:cNvSpPr>
            <p:nvPr/>
          </p:nvSpPr>
          <p:spPr bwMode="auto">
            <a:xfrm>
              <a:off x="9381805" y="4470060"/>
              <a:ext cx="975820" cy="960095"/>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3" name="Freeform 11"/>
            <p:cNvSpPr>
              <a:spLocks noChangeArrowheads="1"/>
            </p:cNvSpPr>
            <p:nvPr/>
          </p:nvSpPr>
          <p:spPr bwMode="auto">
            <a:xfrm>
              <a:off x="7464778" y="4965421"/>
              <a:ext cx="1147554" cy="957432"/>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4" name="Freeform 12"/>
            <p:cNvSpPr>
              <a:spLocks noChangeArrowheads="1"/>
            </p:cNvSpPr>
            <p:nvPr/>
          </p:nvSpPr>
          <p:spPr bwMode="auto">
            <a:xfrm>
              <a:off x="8684220" y="4965421"/>
              <a:ext cx="1045045" cy="921478"/>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sp>
          <p:nvSpPr>
            <p:cNvPr id="48" name="Freeform 16"/>
            <p:cNvSpPr>
              <a:spLocks noChangeArrowheads="1"/>
            </p:cNvSpPr>
            <p:nvPr/>
          </p:nvSpPr>
          <p:spPr bwMode="auto">
            <a:xfrm>
              <a:off x="9276634" y="3143771"/>
              <a:ext cx="292879" cy="149141"/>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grpFill/>
            <a:ln>
              <a:noFill/>
            </a:ln>
            <a:effectLst/>
          </p:spPr>
          <p:txBody>
            <a:bodyPr wrap="none" lIns="152366" tIns="76183" rIns="152366" bIns="76183" anchor="ctr"/>
            <a:lstStyle/>
            <a:p>
              <a:pPr eaLnBrk="1" fontAlgn="auto" hangingPunct="1">
                <a:spcBef>
                  <a:spcPts val="0"/>
                </a:spcBef>
                <a:spcAft>
                  <a:spcPts val="0"/>
                </a:spcAft>
                <a:defRPr/>
              </a:pPr>
              <a:endParaRPr lang="en-US">
                <a:latin typeface="+mn-lt"/>
                <a:ea typeface="+mn-ea"/>
              </a:endParaRPr>
            </a:p>
          </p:txBody>
        </p:sp>
      </p:grpSp>
      <p:sp>
        <p:nvSpPr>
          <p:cNvPr id="50" name="文本框 49"/>
          <p:cNvSpPr txBox="1"/>
          <p:nvPr/>
        </p:nvSpPr>
        <p:spPr>
          <a:xfrm>
            <a:off x="2512695" y="1697673"/>
            <a:ext cx="3636963" cy="82994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实现图书管理员对所藏图书的按类别、书名分类管理，实现其添加、修改和删除功能</a:t>
            </a:r>
          </a:p>
        </p:txBody>
      </p:sp>
      <p:sp>
        <p:nvSpPr>
          <p:cNvPr id="52" name="文本框 51"/>
          <p:cNvSpPr txBox="1"/>
          <p:nvPr/>
        </p:nvSpPr>
        <p:spPr>
          <a:xfrm>
            <a:off x="2517775" y="4352925"/>
            <a:ext cx="3636963" cy="58356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建立图书馆读者信息添加，修改和删除的管理</a:t>
            </a:r>
          </a:p>
        </p:txBody>
      </p:sp>
      <p:sp>
        <p:nvSpPr>
          <p:cNvPr id="54" name="文本框 53"/>
          <p:cNvSpPr txBox="1"/>
          <p:nvPr/>
        </p:nvSpPr>
        <p:spPr>
          <a:xfrm>
            <a:off x="2517775" y="5572125"/>
            <a:ext cx="3636963" cy="58356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实现管理员信息添加、修改和删除的管理</a:t>
            </a:r>
          </a:p>
        </p:txBody>
      </p:sp>
      <p:sp>
        <p:nvSpPr>
          <p:cNvPr id="57" name="椭圆 56"/>
          <p:cNvSpPr/>
          <p:nvPr/>
        </p:nvSpPr>
        <p:spPr>
          <a:xfrm>
            <a:off x="1404938" y="1543685"/>
            <a:ext cx="985837" cy="985838"/>
          </a:xfrm>
          <a:prstGeom prst="ellipse">
            <a:avLst/>
          </a:prstGeom>
          <a:solidFill>
            <a:srgbClr val="775F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椭圆 57"/>
          <p:cNvSpPr/>
          <p:nvPr/>
        </p:nvSpPr>
        <p:spPr>
          <a:xfrm>
            <a:off x="1404938" y="2770823"/>
            <a:ext cx="985837" cy="985837"/>
          </a:xfrm>
          <a:prstGeom prst="ellipse">
            <a:avLst/>
          </a:prstGeom>
          <a:solidFill>
            <a:srgbClr val="CEA3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椭圆 58"/>
          <p:cNvSpPr/>
          <p:nvPr/>
        </p:nvSpPr>
        <p:spPr>
          <a:xfrm>
            <a:off x="1404938" y="4040823"/>
            <a:ext cx="985837" cy="987425"/>
          </a:xfrm>
          <a:prstGeom prst="ellipse">
            <a:avLst/>
          </a:prstGeom>
          <a:solidFill>
            <a:srgbClr val="775F4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2" name="Group 2"/>
          <p:cNvGrpSpPr/>
          <p:nvPr/>
        </p:nvGrpSpPr>
        <p:grpSpPr bwMode="auto">
          <a:xfrm>
            <a:off x="1618132" y="1734055"/>
            <a:ext cx="550463" cy="545175"/>
            <a:chOff x="1569458" y="688424"/>
            <a:chExt cx="334962" cy="331788"/>
          </a:xfrm>
          <a:solidFill>
            <a:schemeClr val="bg1"/>
          </a:solidFill>
        </p:grpSpPr>
        <p:sp>
          <p:nvSpPr>
            <p:cNvPr id="63"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4"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5"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6"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7"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sp>
          <p:nvSpPr>
            <p:cNvPr id="68"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p:spPr>
          <p:txBody>
            <a:bodyPr wrap="none" anchor="ctr"/>
            <a:lstStyle/>
            <a:p>
              <a:pPr eaLnBrk="1" fontAlgn="auto" hangingPunct="1">
                <a:spcBef>
                  <a:spcPts val="0"/>
                </a:spcBef>
                <a:spcAft>
                  <a:spcPts val="0"/>
                </a:spcAft>
                <a:defRPr/>
              </a:pPr>
              <a:endParaRPr lang="en-US">
                <a:latin typeface="Open Sans Light"/>
                <a:ea typeface="+mn-ea"/>
                <a:cs typeface="Open Sans Light"/>
              </a:endParaRPr>
            </a:p>
          </p:txBody>
        </p:sp>
      </p:grpSp>
      <p:sp>
        <p:nvSpPr>
          <p:cNvPr id="27666" name="Freeform 237"/>
          <p:cNvSpPr>
            <a:spLocks noChangeArrowheads="1"/>
          </p:cNvSpPr>
          <p:nvPr/>
        </p:nvSpPr>
        <p:spPr bwMode="auto">
          <a:xfrm>
            <a:off x="1657350" y="3093085"/>
            <a:ext cx="519113" cy="381000"/>
          </a:xfrm>
          <a:custGeom>
            <a:avLst/>
            <a:gdLst>
              <a:gd name="T0" fmla="*/ 2147483646 w 1347"/>
              <a:gd name="T1" fmla="*/ 2147483646 h 987"/>
              <a:gd name="T2" fmla="*/ 2147483646 w 1347"/>
              <a:gd name="T3" fmla="*/ 2147483646 h 987"/>
              <a:gd name="T4" fmla="*/ 2147483646 w 1347"/>
              <a:gd name="T5" fmla="*/ 2147483646 h 987"/>
              <a:gd name="T6" fmla="*/ 2147483646 w 1347"/>
              <a:gd name="T7" fmla="*/ 2147483646 h 987"/>
              <a:gd name="T8" fmla="*/ 2147483646 w 1347"/>
              <a:gd name="T9" fmla="*/ 0 h 987"/>
              <a:gd name="T10" fmla="*/ 2147483646 w 1347"/>
              <a:gd name="T11" fmla="*/ 0 h 987"/>
              <a:gd name="T12" fmla="*/ 2147483646 w 1347"/>
              <a:gd name="T13" fmla="*/ 2147483646 h 987"/>
              <a:gd name="T14" fmla="*/ 2147483646 w 1347"/>
              <a:gd name="T15" fmla="*/ 2147483646 h 987"/>
              <a:gd name="T16" fmla="*/ 2147483646 w 1347"/>
              <a:gd name="T17" fmla="*/ 2147483646 h 987"/>
              <a:gd name="T18" fmla="*/ 2147483646 w 1347"/>
              <a:gd name="T19" fmla="*/ 2147483646 h 987"/>
              <a:gd name="T20" fmla="*/ 2147483646 w 1347"/>
              <a:gd name="T21" fmla="*/ 2147483646 h 987"/>
              <a:gd name="T22" fmla="*/ 0 w 1347"/>
              <a:gd name="T23" fmla="*/ 2147483646 h 987"/>
              <a:gd name="T24" fmla="*/ 0 w 1347"/>
              <a:gd name="T25" fmla="*/ 2147483646 h 987"/>
              <a:gd name="T26" fmla="*/ 2147483646 w 1347"/>
              <a:gd name="T27" fmla="*/ 2147483646 h 987"/>
              <a:gd name="T28" fmla="*/ 2147483646 w 1347"/>
              <a:gd name="T29" fmla="*/ 2147483646 h 987"/>
              <a:gd name="T30" fmla="*/ 2147483646 w 1347"/>
              <a:gd name="T31" fmla="*/ 2147483646 h 987"/>
              <a:gd name="T32" fmla="*/ 2147483646 w 1347"/>
              <a:gd name="T33" fmla="*/ 2147483646 h 987"/>
              <a:gd name="T34" fmla="*/ 2147483646 w 1347"/>
              <a:gd name="T35" fmla="*/ 2147483646 h 987"/>
              <a:gd name="T36" fmla="*/ 2147483646 w 1347"/>
              <a:gd name="T37" fmla="*/ 2147483646 h 987"/>
              <a:gd name="T38" fmla="*/ 2147483646 w 1347"/>
              <a:gd name="T39" fmla="*/ 2147483646 h 987"/>
              <a:gd name="T40" fmla="*/ 2147483646 w 1347"/>
              <a:gd name="T41" fmla="*/ 2147483646 h 987"/>
              <a:gd name="T42" fmla="*/ 2147483646 w 1347"/>
              <a:gd name="T43" fmla="*/ 2147483646 h 987"/>
              <a:gd name="T44" fmla="*/ 2147483646 w 1347"/>
              <a:gd name="T45" fmla="*/ 2147483646 h 987"/>
              <a:gd name="T46" fmla="*/ 2147483646 w 1347"/>
              <a:gd name="T47" fmla="*/ 2147483646 h 987"/>
              <a:gd name="T48" fmla="*/ 2147483646 w 1347"/>
              <a:gd name="T49" fmla="*/ 2147483646 h 987"/>
              <a:gd name="T50" fmla="*/ 2147483646 w 1347"/>
              <a:gd name="T51" fmla="*/ 2147483646 h 987"/>
              <a:gd name="T52" fmla="*/ 2147483646 w 1347"/>
              <a:gd name="T53" fmla="*/ 2147483646 h 987"/>
              <a:gd name="T54" fmla="*/ 2147483646 w 1347"/>
              <a:gd name="T55" fmla="*/ 2147483646 h 987"/>
              <a:gd name="T56" fmla="*/ 2147483646 w 1347"/>
              <a:gd name="T57" fmla="*/ 2147483646 h 987"/>
              <a:gd name="T58" fmla="*/ 2147483646 w 1347"/>
              <a:gd name="T59" fmla="*/ 2147483646 h 987"/>
              <a:gd name="T60" fmla="*/ 2147483646 w 1347"/>
              <a:gd name="T61" fmla="*/ 2147483646 h 987"/>
              <a:gd name="T62" fmla="*/ 2147483646 w 1347"/>
              <a:gd name="T63" fmla="*/ 2147483646 h 987"/>
              <a:gd name="T64" fmla="*/ 2147483646 w 1347"/>
              <a:gd name="T65" fmla="*/ 2147483646 h 987"/>
              <a:gd name="T66" fmla="*/ 2147483646 w 1347"/>
              <a:gd name="T67" fmla="*/ 2147483646 h 987"/>
              <a:gd name="T68" fmla="*/ 2147483646 w 1347"/>
              <a:gd name="T69" fmla="*/ 2147483646 h 987"/>
              <a:gd name="T70" fmla="*/ 2147483646 w 1347"/>
              <a:gd name="T71" fmla="*/ 2147483646 h 98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sp>
        <p:nvSpPr>
          <p:cNvPr id="27667" name="Freeform 328"/>
          <p:cNvSpPr>
            <a:spLocks noChangeArrowheads="1"/>
          </p:cNvSpPr>
          <p:nvPr/>
        </p:nvSpPr>
        <p:spPr bwMode="auto">
          <a:xfrm>
            <a:off x="1604963" y="4363085"/>
            <a:ext cx="615950" cy="342900"/>
          </a:xfrm>
          <a:custGeom>
            <a:avLst/>
            <a:gdLst>
              <a:gd name="T0" fmla="*/ 2147483646 w 1564"/>
              <a:gd name="T1" fmla="*/ 2147483646 h 871"/>
              <a:gd name="T2" fmla="*/ 2147483646 w 1564"/>
              <a:gd name="T3" fmla="*/ 2147483646 h 871"/>
              <a:gd name="T4" fmla="*/ 2147483646 w 1564"/>
              <a:gd name="T5" fmla="*/ 2147483646 h 871"/>
              <a:gd name="T6" fmla="*/ 2147483646 w 1564"/>
              <a:gd name="T7" fmla="*/ 2147483646 h 871"/>
              <a:gd name="T8" fmla="*/ 2147483646 w 1564"/>
              <a:gd name="T9" fmla="*/ 2147483646 h 871"/>
              <a:gd name="T10" fmla="*/ 2147483646 w 1564"/>
              <a:gd name="T11" fmla="*/ 2147483646 h 871"/>
              <a:gd name="T12" fmla="*/ 2147483646 w 1564"/>
              <a:gd name="T13" fmla="*/ 2147483646 h 871"/>
              <a:gd name="T14" fmla="*/ 2147483646 w 1564"/>
              <a:gd name="T15" fmla="*/ 2147483646 h 871"/>
              <a:gd name="T16" fmla="*/ 2147483646 w 1564"/>
              <a:gd name="T17" fmla="*/ 2147483646 h 871"/>
              <a:gd name="T18" fmla="*/ 2147483646 w 1564"/>
              <a:gd name="T19" fmla="*/ 2147483646 h 871"/>
              <a:gd name="T20" fmla="*/ 2147483646 w 1564"/>
              <a:gd name="T21" fmla="*/ 2147483646 h 871"/>
              <a:gd name="T22" fmla="*/ 2147483646 w 1564"/>
              <a:gd name="T23" fmla="*/ 2147483646 h 871"/>
              <a:gd name="T24" fmla="*/ 2147483646 w 1564"/>
              <a:gd name="T25" fmla="*/ 2147483646 h 871"/>
              <a:gd name="T26" fmla="*/ 2147483646 w 1564"/>
              <a:gd name="T27" fmla="*/ 2147483646 h 871"/>
              <a:gd name="T28" fmla="*/ 2147483646 w 1564"/>
              <a:gd name="T29" fmla="*/ 2147483646 h 871"/>
              <a:gd name="T30" fmla="*/ 2147483646 w 1564"/>
              <a:gd name="T31" fmla="*/ 2147483646 h 871"/>
              <a:gd name="T32" fmla="*/ 2147483646 w 1564"/>
              <a:gd name="T33" fmla="*/ 2147483646 h 871"/>
              <a:gd name="T34" fmla="*/ 2147483646 w 1564"/>
              <a:gd name="T35" fmla="*/ 2147483646 h 871"/>
              <a:gd name="T36" fmla="*/ 2147483646 w 1564"/>
              <a:gd name="T37" fmla="*/ 2147483646 h 871"/>
              <a:gd name="T38" fmla="*/ 2147483646 w 1564"/>
              <a:gd name="T39" fmla="*/ 2147483646 h 871"/>
              <a:gd name="T40" fmla="*/ 2147483646 w 1564"/>
              <a:gd name="T41" fmla="*/ 2147483646 h 871"/>
              <a:gd name="T42" fmla="*/ 2147483646 w 1564"/>
              <a:gd name="T43" fmla="*/ 2147483646 h 871"/>
              <a:gd name="T44" fmla="*/ 2147483646 w 1564"/>
              <a:gd name="T45" fmla="*/ 2147483646 h 871"/>
              <a:gd name="T46" fmla="*/ 2147483646 w 1564"/>
              <a:gd name="T47" fmla="*/ 2147483646 h 871"/>
              <a:gd name="T48" fmla="*/ 2147483646 w 1564"/>
              <a:gd name="T49" fmla="*/ 2147483646 h 871"/>
              <a:gd name="T50" fmla="*/ 2147483646 w 1564"/>
              <a:gd name="T51" fmla="*/ 2147483646 h 871"/>
              <a:gd name="T52" fmla="*/ 2147483646 w 1564"/>
              <a:gd name="T53" fmla="*/ 2147483646 h 871"/>
              <a:gd name="T54" fmla="*/ 2147483646 w 1564"/>
              <a:gd name="T55" fmla="*/ 2147483646 h 871"/>
              <a:gd name="T56" fmla="*/ 2147483646 w 1564"/>
              <a:gd name="T57" fmla="*/ 2147483646 h 871"/>
              <a:gd name="T58" fmla="*/ 2147483646 w 1564"/>
              <a:gd name="T59" fmla="*/ 2147483646 h 871"/>
              <a:gd name="T60" fmla="*/ 2147483646 w 1564"/>
              <a:gd name="T61" fmla="*/ 2147483646 h 871"/>
              <a:gd name="T62" fmla="*/ 2147483646 w 1564"/>
              <a:gd name="T63" fmla="*/ 2147483646 h 871"/>
              <a:gd name="T64" fmla="*/ 2147483646 w 1564"/>
              <a:gd name="T65" fmla="*/ 2147483646 h 871"/>
              <a:gd name="T66" fmla="*/ 2147483646 w 1564"/>
              <a:gd name="T67" fmla="*/ 2147483646 h 871"/>
              <a:gd name="T68" fmla="*/ 2147483646 w 1564"/>
              <a:gd name="T69" fmla="*/ 2147483646 h 871"/>
              <a:gd name="T70" fmla="*/ 2147483646 w 1564"/>
              <a:gd name="T71" fmla="*/ 2147483646 h 871"/>
              <a:gd name="T72" fmla="*/ 2147483646 w 1564"/>
              <a:gd name="T73" fmla="*/ 2147483646 h 871"/>
              <a:gd name="T74" fmla="*/ 2147483646 w 1564"/>
              <a:gd name="T75" fmla="*/ 2147483646 h 871"/>
              <a:gd name="T76" fmla="*/ 2147483646 w 1564"/>
              <a:gd name="T77" fmla="*/ 0 h 871"/>
              <a:gd name="T78" fmla="*/ 2147483646 w 1564"/>
              <a:gd name="T79" fmla="*/ 0 h 871"/>
              <a:gd name="T80" fmla="*/ 2147483646 w 1564"/>
              <a:gd name="T81" fmla="*/ 2147483646 h 871"/>
              <a:gd name="T82" fmla="*/ 2147483646 w 1564"/>
              <a:gd name="T83" fmla="*/ 2147483646 h 871"/>
              <a:gd name="T84" fmla="*/ 2147483646 w 1564"/>
              <a:gd name="T85" fmla="*/ 2147483646 h 871"/>
              <a:gd name="T86" fmla="*/ 2147483646 w 1564"/>
              <a:gd name="T87" fmla="*/ 2147483646 h 871"/>
              <a:gd name="T88" fmla="*/ 0 w 1564"/>
              <a:gd name="T89" fmla="*/ 2147483646 h 871"/>
              <a:gd name="T90" fmla="*/ 2147483646 w 1564"/>
              <a:gd name="T91" fmla="*/ 2147483646 h 871"/>
              <a:gd name="T92" fmla="*/ 0 w 1564"/>
              <a:gd name="T93" fmla="*/ 2147483646 h 871"/>
              <a:gd name="T94" fmla="*/ 2147483646 w 1564"/>
              <a:gd name="T95" fmla="*/ 2147483646 h 871"/>
              <a:gd name="T96" fmla="*/ 2147483646 w 1564"/>
              <a:gd name="T97" fmla="*/ 2147483646 h 871"/>
              <a:gd name="T98" fmla="*/ 2147483646 w 1564"/>
              <a:gd name="T99" fmla="*/ 2147483646 h 871"/>
              <a:gd name="T100" fmla="*/ 2147483646 w 1564"/>
              <a:gd name="T101" fmla="*/ 2147483646 h 871"/>
              <a:gd name="T102" fmla="*/ 2147483646 w 1564"/>
              <a:gd name="T103" fmla="*/ 2147483646 h 871"/>
              <a:gd name="T104" fmla="*/ 2147483646 w 1564"/>
              <a:gd name="T105" fmla="*/ 2147483646 h 871"/>
              <a:gd name="T106" fmla="*/ 2147483646 w 1564"/>
              <a:gd name="T107" fmla="*/ 2147483646 h 871"/>
              <a:gd name="T108" fmla="*/ 2147483646 w 1564"/>
              <a:gd name="T109" fmla="*/ 2147483646 h 871"/>
              <a:gd name="T110" fmla="*/ 2147483646 w 1564"/>
              <a:gd name="T111" fmla="*/ 2147483646 h 871"/>
              <a:gd name="T112" fmla="*/ 2147483646 w 1564"/>
              <a:gd name="T113" fmla="*/ 2147483646 h 871"/>
              <a:gd name="T114" fmla="*/ 2147483646 w 1564"/>
              <a:gd name="T115" fmla="*/ 2147483646 h 871"/>
              <a:gd name="T116" fmla="*/ 2147483646 w 1564"/>
              <a:gd name="T117" fmla="*/ 2147483646 h 871"/>
              <a:gd name="T118" fmla="*/ 2147483646 w 1564"/>
              <a:gd name="T119" fmla="*/ 2147483646 h 871"/>
              <a:gd name="T120" fmla="*/ 2147483646 w 1564"/>
              <a:gd name="T121" fmla="*/ 2147483646 h 871"/>
              <a:gd name="T122" fmla="*/ 2147483646 w 1564"/>
              <a:gd name="T123" fmla="*/ 2147483646 h 871"/>
              <a:gd name="T124" fmla="*/ 2147483646 w 1564"/>
              <a:gd name="T125" fmla="*/ 2147483646 h 8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sp>
        <p:nvSpPr>
          <p:cNvPr id="27668" name="文本框 60"/>
          <p:cNvSpPr txBox="1">
            <a:spLocks noChangeArrowheads="1"/>
          </p:cNvSpPr>
          <p:nvPr/>
        </p:nvSpPr>
        <p:spPr bwMode="auto">
          <a:xfrm>
            <a:off x="591820" y="336550"/>
            <a:ext cx="351599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rPr>
              <a:t>系统目标：</a:t>
            </a:r>
          </a:p>
        </p:txBody>
      </p:sp>
      <p:sp>
        <p:nvSpPr>
          <p:cNvPr id="5" name="椭圆 4"/>
          <p:cNvSpPr/>
          <p:nvPr/>
        </p:nvSpPr>
        <p:spPr>
          <a:xfrm>
            <a:off x="1399858" y="5326063"/>
            <a:ext cx="985837" cy="985837"/>
          </a:xfrm>
          <a:prstGeom prst="ellipse">
            <a:avLst/>
          </a:prstGeom>
          <a:solidFill>
            <a:srgbClr val="CEA3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Freeform 237"/>
          <p:cNvSpPr>
            <a:spLocks noChangeArrowheads="1"/>
          </p:cNvSpPr>
          <p:nvPr/>
        </p:nvSpPr>
        <p:spPr bwMode="auto">
          <a:xfrm>
            <a:off x="1652270" y="5648325"/>
            <a:ext cx="519113" cy="381000"/>
          </a:xfrm>
          <a:custGeom>
            <a:avLst/>
            <a:gdLst>
              <a:gd name="T0" fmla="*/ 2147483646 w 1347"/>
              <a:gd name="T1" fmla="*/ 2147483646 h 987"/>
              <a:gd name="T2" fmla="*/ 2147483646 w 1347"/>
              <a:gd name="T3" fmla="*/ 2147483646 h 987"/>
              <a:gd name="T4" fmla="*/ 2147483646 w 1347"/>
              <a:gd name="T5" fmla="*/ 2147483646 h 987"/>
              <a:gd name="T6" fmla="*/ 2147483646 w 1347"/>
              <a:gd name="T7" fmla="*/ 2147483646 h 987"/>
              <a:gd name="T8" fmla="*/ 2147483646 w 1347"/>
              <a:gd name="T9" fmla="*/ 0 h 987"/>
              <a:gd name="T10" fmla="*/ 2147483646 w 1347"/>
              <a:gd name="T11" fmla="*/ 0 h 987"/>
              <a:gd name="T12" fmla="*/ 2147483646 w 1347"/>
              <a:gd name="T13" fmla="*/ 2147483646 h 987"/>
              <a:gd name="T14" fmla="*/ 2147483646 w 1347"/>
              <a:gd name="T15" fmla="*/ 2147483646 h 987"/>
              <a:gd name="T16" fmla="*/ 2147483646 w 1347"/>
              <a:gd name="T17" fmla="*/ 2147483646 h 987"/>
              <a:gd name="T18" fmla="*/ 2147483646 w 1347"/>
              <a:gd name="T19" fmla="*/ 2147483646 h 987"/>
              <a:gd name="T20" fmla="*/ 2147483646 w 1347"/>
              <a:gd name="T21" fmla="*/ 2147483646 h 987"/>
              <a:gd name="T22" fmla="*/ 0 w 1347"/>
              <a:gd name="T23" fmla="*/ 2147483646 h 987"/>
              <a:gd name="T24" fmla="*/ 0 w 1347"/>
              <a:gd name="T25" fmla="*/ 2147483646 h 987"/>
              <a:gd name="T26" fmla="*/ 2147483646 w 1347"/>
              <a:gd name="T27" fmla="*/ 2147483646 h 987"/>
              <a:gd name="T28" fmla="*/ 2147483646 w 1347"/>
              <a:gd name="T29" fmla="*/ 2147483646 h 987"/>
              <a:gd name="T30" fmla="*/ 2147483646 w 1347"/>
              <a:gd name="T31" fmla="*/ 2147483646 h 987"/>
              <a:gd name="T32" fmla="*/ 2147483646 w 1347"/>
              <a:gd name="T33" fmla="*/ 2147483646 h 987"/>
              <a:gd name="T34" fmla="*/ 2147483646 w 1347"/>
              <a:gd name="T35" fmla="*/ 2147483646 h 987"/>
              <a:gd name="T36" fmla="*/ 2147483646 w 1347"/>
              <a:gd name="T37" fmla="*/ 2147483646 h 987"/>
              <a:gd name="T38" fmla="*/ 2147483646 w 1347"/>
              <a:gd name="T39" fmla="*/ 2147483646 h 987"/>
              <a:gd name="T40" fmla="*/ 2147483646 w 1347"/>
              <a:gd name="T41" fmla="*/ 2147483646 h 987"/>
              <a:gd name="T42" fmla="*/ 2147483646 w 1347"/>
              <a:gd name="T43" fmla="*/ 2147483646 h 987"/>
              <a:gd name="T44" fmla="*/ 2147483646 w 1347"/>
              <a:gd name="T45" fmla="*/ 2147483646 h 987"/>
              <a:gd name="T46" fmla="*/ 2147483646 w 1347"/>
              <a:gd name="T47" fmla="*/ 2147483646 h 987"/>
              <a:gd name="T48" fmla="*/ 2147483646 w 1347"/>
              <a:gd name="T49" fmla="*/ 2147483646 h 987"/>
              <a:gd name="T50" fmla="*/ 2147483646 w 1347"/>
              <a:gd name="T51" fmla="*/ 2147483646 h 987"/>
              <a:gd name="T52" fmla="*/ 2147483646 w 1347"/>
              <a:gd name="T53" fmla="*/ 2147483646 h 987"/>
              <a:gd name="T54" fmla="*/ 2147483646 w 1347"/>
              <a:gd name="T55" fmla="*/ 2147483646 h 987"/>
              <a:gd name="T56" fmla="*/ 2147483646 w 1347"/>
              <a:gd name="T57" fmla="*/ 2147483646 h 987"/>
              <a:gd name="T58" fmla="*/ 2147483646 w 1347"/>
              <a:gd name="T59" fmla="*/ 2147483646 h 987"/>
              <a:gd name="T60" fmla="*/ 2147483646 w 1347"/>
              <a:gd name="T61" fmla="*/ 2147483646 h 987"/>
              <a:gd name="T62" fmla="*/ 2147483646 w 1347"/>
              <a:gd name="T63" fmla="*/ 2147483646 h 987"/>
              <a:gd name="T64" fmla="*/ 2147483646 w 1347"/>
              <a:gd name="T65" fmla="*/ 2147483646 h 987"/>
              <a:gd name="T66" fmla="*/ 2147483646 w 1347"/>
              <a:gd name="T67" fmla="*/ 2147483646 h 987"/>
              <a:gd name="T68" fmla="*/ 2147483646 w 1347"/>
              <a:gd name="T69" fmla="*/ 2147483646 h 987"/>
              <a:gd name="T70" fmla="*/ 2147483646 w 1347"/>
              <a:gd name="T71" fmla="*/ 2147483646 h 98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852" tIns="121926" rIns="243852" bIns="121926" anchor="ctr"/>
          <a:lstStyle/>
          <a:p>
            <a:endParaRPr lang="zh-CN" altLang="en-US"/>
          </a:p>
        </p:txBody>
      </p:sp>
      <p:sp>
        <p:nvSpPr>
          <p:cNvPr id="9" name="文本框 8"/>
          <p:cNvSpPr txBox="1"/>
          <p:nvPr/>
        </p:nvSpPr>
        <p:spPr>
          <a:xfrm>
            <a:off x="2594610" y="3001010"/>
            <a:ext cx="3636963" cy="58356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tx1">
                    <a:lumMod val="85000"/>
                    <a:lumOff val="15000"/>
                  </a:schemeClr>
                </a:solidFill>
                <a:latin typeface="微软雅黑" panose="020B0503020204020204" charset="-122"/>
                <a:ea typeface="微软雅黑" panose="020B0503020204020204" charset="-122"/>
              </a:rPr>
              <a:t>实现图书管理员对图书信息</a:t>
            </a:r>
            <a:r>
              <a:rPr lang="zh-CN" altLang="en-US" sz="1600" dirty="0">
                <a:solidFill>
                  <a:schemeClr val="tx1">
                    <a:lumMod val="85000"/>
                    <a:lumOff val="15000"/>
                  </a:schemeClr>
                </a:solidFill>
                <a:latin typeface="微软雅黑" panose="020B0503020204020204" charset="-122"/>
                <a:ea typeface="微软雅黑" panose="020B0503020204020204" charset="-122"/>
                <a:sym typeface="+mn-ea"/>
              </a:rPr>
              <a:t>的添加，修改，删除的管理 </a:t>
            </a:r>
            <a:endParaRPr lang="zh-CN" altLang="en-US" sz="1600" dirty="0">
              <a:solidFill>
                <a:schemeClr val="tx1">
                  <a:lumMod val="85000"/>
                  <a:lumOff val="15000"/>
                </a:schemeClr>
              </a:solidFill>
              <a:latin typeface="微软雅黑" panose="020B0503020204020204" charset="-122"/>
              <a:ea typeface="微软雅黑" panose="020B0503020204020204" charset="-122"/>
            </a:endParaRPr>
          </a:p>
        </p:txBody>
      </p:sp>
    </p:spTree>
    <p:custDataLst>
      <p:tags r:id="rId1"/>
    </p:custDataLst>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autoRev="1" fill="hold" nodeType="clickEffect">
                                  <p:stCondLst>
                                    <p:cond delay="0"/>
                                  </p:stCondLst>
                                  <p:childTnLst>
                                    <p:animRot by="900000">
                                      <p:cBhvr>
                                        <p:cTn id="11" dur="250" fill="hold"/>
                                        <p:tgtEl>
                                          <p:spTgt spid="2"/>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up)">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6"/>
          <p:cNvSpPr>
            <a:spLocks noChangeShapeType="1"/>
          </p:cNvSpPr>
          <p:nvPr/>
        </p:nvSpPr>
        <p:spPr bwMode="auto">
          <a:xfrm>
            <a:off x="2206171" y="2525355"/>
            <a:ext cx="8051734"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sp>
        <p:nvSpPr>
          <p:cNvPr id="15" name="Line 6"/>
          <p:cNvSpPr>
            <a:spLocks noChangeShapeType="1"/>
          </p:cNvSpPr>
          <p:nvPr/>
        </p:nvSpPr>
        <p:spPr bwMode="auto">
          <a:xfrm>
            <a:off x="1522590" y="5287424"/>
            <a:ext cx="8172953" cy="0"/>
          </a:xfrm>
          <a:prstGeom prst="line">
            <a:avLst/>
          </a:prstGeom>
          <a:noFill/>
          <a:ln w="25400" cap="flat" cmpd="sng">
            <a:solidFill>
              <a:schemeClr val="bg1">
                <a:lumMod val="65000"/>
              </a:schemeClr>
            </a:solidFill>
            <a:prstDash val="solid"/>
            <a:round/>
          </a:ln>
          <a:effectLst/>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 sz="2000" b="0" i="0" u="none" strike="noStrike" kern="1200" cap="none" spc="0" normalizeH="0" baseline="0" noProof="0">
              <a:ln>
                <a:noFill/>
              </a:ln>
              <a:solidFill>
                <a:srgbClr val="000000"/>
              </a:solidFill>
              <a:effectLst>
                <a:outerShdw blurRad="38100" dist="38100" dir="2700000" algn="tl">
                  <a:srgbClr val="DDDDDD"/>
                </a:outerShdw>
              </a:effectLst>
              <a:uLnTx/>
              <a:uFillTx/>
              <a:latin typeface="Arial" panose="020B0604020202020204"/>
              <a:ea typeface="MS PGothic" panose="020B0600070205080204" charset="-128"/>
              <a:cs typeface="+mn-cs"/>
              <a:sym typeface="Gill Sans" charset="0"/>
            </a:endParaRPr>
          </a:p>
        </p:txBody>
      </p:sp>
      <p:grpSp>
        <p:nvGrpSpPr>
          <p:cNvPr id="5" name="组合 4"/>
          <p:cNvGrpSpPr/>
          <p:nvPr/>
        </p:nvGrpSpPr>
        <p:grpSpPr>
          <a:xfrm>
            <a:off x="1417295" y="2251341"/>
            <a:ext cx="386297" cy="346360"/>
            <a:chOff x="2023840" y="-377671"/>
            <a:chExt cx="386297" cy="346360"/>
          </a:xfrm>
          <a:solidFill>
            <a:srgbClr val="CEA3A0"/>
          </a:solidFill>
        </p:grpSpPr>
        <p:sp>
          <p:nvSpPr>
            <p:cNvPr id="21" name="文本框 20"/>
            <p:cNvSpPr txBox="1"/>
            <p:nvPr/>
          </p:nvSpPr>
          <p:spPr>
            <a:xfrm>
              <a:off x="2023840" y="-377671"/>
              <a:ext cx="163352" cy="346360"/>
            </a:xfrm>
            <a:custGeom>
              <a:avLst/>
              <a:gdLst/>
              <a:ahLst/>
              <a:cxnLst/>
              <a:rect l="l" t="t" r="r" b="b"/>
              <a:pathLst>
                <a:path w="163352" h="346360">
                  <a:moveTo>
                    <a:pt x="119560" y="0"/>
                  </a:moveTo>
                  <a:lnTo>
                    <a:pt x="159371" y="43792"/>
                  </a:lnTo>
                  <a:cubicBezTo>
                    <a:pt x="108943" y="80950"/>
                    <a:pt x="82402" y="126070"/>
                    <a:pt x="79748" y="179152"/>
                  </a:cubicBezTo>
                  <a:cubicBezTo>
                    <a:pt x="116906" y="179152"/>
                    <a:pt x="144774" y="179152"/>
                    <a:pt x="163352" y="179152"/>
                  </a:cubicBezTo>
                  <a:lnTo>
                    <a:pt x="163352" y="346360"/>
                  </a:lnTo>
                  <a:lnTo>
                    <a:pt x="125" y="346360"/>
                  </a:lnTo>
                  <a:lnTo>
                    <a:pt x="125" y="218963"/>
                  </a:lnTo>
                  <a:cubicBezTo>
                    <a:pt x="-2529" y="118107"/>
                    <a:pt x="37282" y="45119"/>
                    <a:pt x="119560"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20" name="文本框 19"/>
            <p:cNvSpPr txBox="1"/>
            <p:nvPr/>
          </p:nvSpPr>
          <p:spPr>
            <a:xfrm>
              <a:off x="2242807" y="-377671"/>
              <a:ext cx="167330" cy="346360"/>
            </a:xfrm>
            <a:custGeom>
              <a:avLst/>
              <a:gdLst/>
              <a:ahLst/>
              <a:cxnLst/>
              <a:rect l="l" t="t" r="r" b="b"/>
              <a:pathLst>
                <a:path w="167330" h="346360">
                  <a:moveTo>
                    <a:pt x="123537" y="0"/>
                  </a:moveTo>
                  <a:lnTo>
                    <a:pt x="163349" y="43792"/>
                  </a:lnTo>
                  <a:cubicBezTo>
                    <a:pt x="112921" y="80950"/>
                    <a:pt x="85053" y="126070"/>
                    <a:pt x="79745" y="179152"/>
                  </a:cubicBezTo>
                  <a:cubicBezTo>
                    <a:pt x="119556" y="179152"/>
                    <a:pt x="148751" y="179152"/>
                    <a:pt x="167330" y="179152"/>
                  </a:cubicBezTo>
                  <a:lnTo>
                    <a:pt x="167330" y="346360"/>
                  </a:lnTo>
                  <a:lnTo>
                    <a:pt x="121" y="346360"/>
                  </a:lnTo>
                  <a:lnTo>
                    <a:pt x="121" y="218963"/>
                  </a:lnTo>
                  <a:cubicBezTo>
                    <a:pt x="-2533" y="120761"/>
                    <a:pt x="38606" y="47774"/>
                    <a:pt x="12353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grpSp>
        <p:nvGrpSpPr>
          <p:cNvPr id="4" name="组合 3"/>
          <p:cNvGrpSpPr/>
          <p:nvPr/>
        </p:nvGrpSpPr>
        <p:grpSpPr>
          <a:xfrm>
            <a:off x="10005933" y="5133408"/>
            <a:ext cx="386295" cy="346360"/>
            <a:chOff x="2533554" y="-373690"/>
            <a:chExt cx="386295" cy="346360"/>
          </a:xfrm>
          <a:solidFill>
            <a:srgbClr val="CEA3A0"/>
          </a:solidFill>
        </p:grpSpPr>
        <p:sp>
          <p:nvSpPr>
            <p:cNvPr id="19" name="文本框 18"/>
            <p:cNvSpPr txBox="1"/>
            <p:nvPr/>
          </p:nvSpPr>
          <p:spPr>
            <a:xfrm>
              <a:off x="2533554" y="-373690"/>
              <a:ext cx="163351" cy="346360"/>
            </a:xfrm>
            <a:custGeom>
              <a:avLst/>
              <a:gdLst/>
              <a:ahLst/>
              <a:cxnLst/>
              <a:rect l="l" t="t" r="r" b="b"/>
              <a:pathLst>
                <a:path w="163351" h="346360">
                  <a:moveTo>
                    <a:pt x="0" y="0"/>
                  </a:moveTo>
                  <a:lnTo>
                    <a:pt x="163227" y="0"/>
                  </a:lnTo>
                  <a:lnTo>
                    <a:pt x="163227" y="131378"/>
                  </a:lnTo>
                  <a:cubicBezTo>
                    <a:pt x="165881" y="229580"/>
                    <a:pt x="126069" y="301240"/>
                    <a:pt x="43792" y="346360"/>
                  </a:cubicBezTo>
                  <a:lnTo>
                    <a:pt x="3981" y="306549"/>
                  </a:lnTo>
                  <a:cubicBezTo>
                    <a:pt x="57063" y="269391"/>
                    <a:pt x="83604" y="222944"/>
                    <a:pt x="83604" y="167208"/>
                  </a:cubicBezTo>
                  <a:cubicBezTo>
                    <a:pt x="49101" y="167208"/>
                    <a:pt x="21232"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sp>
          <p:nvSpPr>
            <p:cNvPr id="18" name="文本框 17"/>
            <p:cNvSpPr txBox="1"/>
            <p:nvPr/>
          </p:nvSpPr>
          <p:spPr>
            <a:xfrm>
              <a:off x="2756498" y="-373690"/>
              <a:ext cx="163351" cy="346360"/>
            </a:xfrm>
            <a:custGeom>
              <a:avLst/>
              <a:gdLst/>
              <a:ahLst/>
              <a:cxnLst/>
              <a:rect l="l" t="t" r="r" b="b"/>
              <a:pathLst>
                <a:path w="163351" h="346360">
                  <a:moveTo>
                    <a:pt x="0" y="0"/>
                  </a:moveTo>
                  <a:lnTo>
                    <a:pt x="163227" y="0"/>
                  </a:lnTo>
                  <a:lnTo>
                    <a:pt x="163227" y="131378"/>
                  </a:lnTo>
                  <a:cubicBezTo>
                    <a:pt x="165882" y="229580"/>
                    <a:pt x="126070" y="301240"/>
                    <a:pt x="43793" y="346360"/>
                  </a:cubicBezTo>
                  <a:lnTo>
                    <a:pt x="0" y="306549"/>
                  </a:lnTo>
                  <a:cubicBezTo>
                    <a:pt x="50428" y="272045"/>
                    <a:pt x="78296" y="225599"/>
                    <a:pt x="83604" y="167208"/>
                  </a:cubicBezTo>
                  <a:cubicBezTo>
                    <a:pt x="49101" y="167208"/>
                    <a:pt x="21233" y="167208"/>
                    <a:pt x="0" y="167208"/>
                  </a:cubicBez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8000" b="0" i="0" u="none" strike="noStrike" kern="1200" cap="none" spc="0" normalizeH="0" baseline="0" noProof="0">
                <a:ln>
                  <a:noFill/>
                </a:ln>
                <a:solidFill>
                  <a:srgbClr val="000000"/>
                </a:solidFill>
                <a:effectLst/>
                <a:uLnTx/>
                <a:uFillTx/>
                <a:latin typeface="方正兰亭粗黑_GBK" panose="02000000000000000000" pitchFamily="2" charset="-122"/>
                <a:ea typeface="方正兰亭粗黑_GBK" panose="02000000000000000000" pitchFamily="2" charset="-122"/>
              </a:endParaRPr>
            </a:p>
          </p:txBody>
        </p:sp>
      </p:grpSp>
      <p:sp>
        <p:nvSpPr>
          <p:cNvPr id="2" name="文本框 1"/>
          <p:cNvSpPr txBox="1"/>
          <p:nvPr/>
        </p:nvSpPr>
        <p:spPr>
          <a:xfrm>
            <a:off x="1804035" y="2932430"/>
            <a:ext cx="9062085" cy="2200910"/>
          </a:xfrm>
          <a:prstGeom prst="rect">
            <a:avLst/>
          </a:prstGeom>
        </p:spPr>
        <p:txBody>
          <a:bodyPr vert="horz" wrap="square" lIns="91440" tIns="45720" rIns="91440" bIns="45720" rtlCol="0" anchor="t"/>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dirty="0">
                <a:latin typeface="文鼎中楷体" panose="03000600000000000000" charset="-122"/>
                <a:ea typeface="文鼎中楷体" panose="03000600000000000000" charset="-122"/>
              </a:rPr>
              <a:t>       </a:t>
            </a:r>
            <a:r>
              <a:rPr lang="zh-CN" altLang="en-US" sz="2000" dirty="0">
                <a:latin typeface="文鼎中楷体" panose="03000600000000000000" charset="-122"/>
                <a:ea typeface="文鼎中楷体" panose="03000600000000000000" charset="-122"/>
              </a:rPr>
              <a:t>本系统的功能模块设计界面简洁，易懂易操作，由两大模块构成，分别是基础数据维护模块和系统数据维护模块。基础数据维护模块包括图书类别管理，图书信息管理、读者信息管理、退出系统，对信息进行添加删除修改等操作；系统数据维护模块包括修改密码和</a:t>
            </a:r>
            <a:r>
              <a:rPr lang="zh-CN" altLang="en-US" sz="2000" dirty="0">
                <a:latin typeface="文鼎中楷体" panose="03000600000000000000" charset="-122"/>
                <a:ea typeface="文鼎中楷体" panose="03000600000000000000" charset="-122"/>
                <a:sym typeface="+mn-ea"/>
              </a:rPr>
              <a:t>读者信息管理，对信息进行添加删除修改等操作</a:t>
            </a:r>
            <a:r>
              <a:rPr lang="zh-CN" altLang="en-US" sz="2000" dirty="0">
                <a:latin typeface="文鼎中楷体" panose="03000600000000000000" charset="-122"/>
                <a:ea typeface="文鼎中楷体" panose="03000600000000000000" charset="-122"/>
              </a:rPr>
              <a:t>。</a:t>
            </a:r>
          </a:p>
        </p:txBody>
      </p:sp>
      <p:sp>
        <p:nvSpPr>
          <p:cNvPr id="3" name="文本框 2"/>
          <p:cNvSpPr txBox="1"/>
          <p:nvPr/>
        </p:nvSpPr>
        <p:spPr>
          <a:xfrm>
            <a:off x="6005511" y="5500818"/>
            <a:ext cx="4415745" cy="685800"/>
          </a:xfrm>
          <a:prstGeom prst="rect">
            <a:avLst/>
          </a:prstGeom>
          <a:ln w="12700">
            <a:miter lim="400000"/>
          </a:ln>
        </p:spPr>
        <p:txBody>
          <a:bodyPr lIns="50800" tIns="50800" rIns="50800" bIns="50800" anchor="t">
            <a:normAutofit/>
          </a:bodyPr>
          <a:lstStyle>
            <a:defPPr>
              <a:defRPr lang="zh-CN"/>
            </a:defPPr>
            <a:lvl1pPr marR="0" lvl="0" indent="0" algn="r" defTabSz="726440" eaLnBrk="0" fontAlgn="base" hangingPunct="0">
              <a:lnSpc>
                <a:spcPct val="100000"/>
              </a:lnSpc>
              <a:spcBef>
                <a:spcPct val="0"/>
              </a:spcBef>
              <a:spcAft>
                <a:spcPct val="0"/>
              </a:spcAft>
              <a:buClrTx/>
              <a:buSzTx/>
              <a:buFontTx/>
              <a:buNone/>
              <a:defRPr kumimoji="0" sz="2000" b="0" i="1" u="none" strike="noStrike" cap="none" spc="0" normalizeH="0" baseline="0">
                <a:ln>
                  <a:noFill/>
                </a:ln>
                <a:effectLst/>
                <a:uLnTx/>
                <a:uFillTx/>
                <a:latin typeface="Calibri" panose="020F0502020204030204" charset="0"/>
                <a:ea typeface="微软雅黑" panose="020B0503020204020204" charset="-122"/>
              </a:defRPr>
            </a:lvl1pPr>
          </a:lstStyle>
          <a:p>
            <a:r>
              <a:rPr lang="en-US" altLang="zh-CN" dirty="0"/>
              <a:t>—</a:t>
            </a:r>
            <a:r>
              <a:rPr lang="zh-CN" altLang="en-US" dirty="0"/>
              <a:t>模块设计</a:t>
            </a:r>
            <a:endParaRPr lang="en-US" altLang="zh-CN" dirty="0"/>
          </a:p>
        </p:txBody>
      </p:sp>
      <p:sp>
        <p:nvSpPr>
          <p:cNvPr id="12" name="文本框 21"/>
          <p:cNvSpPr txBox="1">
            <a:spLocks noChangeArrowheads="1"/>
          </p:cNvSpPr>
          <p:nvPr/>
        </p:nvSpPr>
        <p:spPr bwMode="auto">
          <a:xfrm>
            <a:off x="704215" y="561975"/>
            <a:ext cx="345567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Tx/>
              <a:buNone/>
            </a:pPr>
            <a:r>
              <a:rPr lang="zh-CN" altLang="en-US" sz="4000" b="1">
                <a:solidFill>
                  <a:srgbClr val="785F49"/>
                </a:solidFill>
                <a:latin typeface="微软雅黑" panose="020B0503020204020204" charset="-122"/>
                <a:ea typeface="微软雅黑" panose="020B0503020204020204" charset="-122"/>
                <a:sym typeface="+mn-ea"/>
              </a:rPr>
              <a:t>模块设计：</a:t>
            </a:r>
            <a:endParaRPr lang="zh-CN" altLang="en-US" sz="4000" b="1">
              <a:solidFill>
                <a:srgbClr val="785F49"/>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D:\学科\大三上\新建文件夹\数据库.JPG数据库"/>
          <p:cNvPicPr>
            <a:picLocks noChangeAspect="1"/>
          </p:cNvPicPr>
          <p:nvPr/>
        </p:nvPicPr>
        <p:blipFill rotWithShape="1">
          <a:blip r:embed="rId4"/>
          <a:srcRect/>
          <a:stretch>
            <a:fillRect/>
          </a:stretch>
        </p:blipFill>
        <p:spPr>
          <a:xfrm>
            <a:off x="2797175" y="1489075"/>
            <a:ext cx="5601970" cy="3133090"/>
          </a:xfrm>
          <a:prstGeom prst="rect">
            <a:avLst/>
          </a:prstGeom>
        </p:spPr>
      </p:pic>
      <p:sp>
        <p:nvSpPr>
          <p:cNvPr id="2" name="文本框 1"/>
          <p:cNvSpPr txBox="1"/>
          <p:nvPr/>
        </p:nvSpPr>
        <p:spPr>
          <a:xfrm>
            <a:off x="962024" y="304312"/>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r>
              <a:rPr lang="zh-CN" altLang="en-US" b="1" dirty="0">
                <a:solidFill>
                  <a:srgbClr val="785F49"/>
                </a:solidFill>
              </a:rPr>
              <a:t>数据库设计：</a:t>
            </a:r>
          </a:p>
        </p:txBody>
      </p:sp>
      <p:sp>
        <p:nvSpPr>
          <p:cNvPr id="3" name="文本框 2"/>
          <p:cNvSpPr txBox="1"/>
          <p:nvPr/>
        </p:nvSpPr>
        <p:spPr>
          <a:xfrm>
            <a:off x="839470" y="5006975"/>
            <a:ext cx="10162540" cy="1219200"/>
          </a:xfrm>
          <a:prstGeom prst="rect">
            <a:avLst/>
          </a:prstGeom>
        </p:spPr>
        <p:txBody>
          <a:bodyPr vert="horz" lIns="91440" tIns="45720" rIns="91440" bIns="45720" rtlCol="0"/>
          <a:lstStyle>
            <a:defPPr>
              <a:defRPr lang="zh-CN"/>
            </a:defPPr>
            <a:lvl1pPr marR="0" lvl="0" indent="0" algn="just" fontAlgn="auto">
              <a:lnSpc>
                <a:spcPct val="120000"/>
              </a:lnSpc>
              <a:spcBef>
                <a:spcPts val="1000"/>
              </a:spcBef>
              <a:spcAft>
                <a:spcPts val="0"/>
              </a:spcAft>
              <a:buClrTx/>
              <a:buSzTx/>
              <a:buFont typeface="Arial" panose="020B0604020202020204" pitchFamily="34" charset="0"/>
              <a:buNone/>
              <a:defRPr kumimoji="0" sz="2400" b="0" i="0" u="none" strike="noStrike" cap="none" spc="0" normalizeH="0" baseline="0">
                <a:ln>
                  <a:noFill/>
                </a:ln>
                <a:effectLst/>
                <a:uLnTx/>
                <a:uFillTx/>
                <a:latin typeface="Arial" panose="020B0604020202020204"/>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000">
                <a:solidFill>
                  <a:schemeClr val="bg1">
                    <a:lumMod val="85000"/>
                  </a:schemeClr>
                </a:solidFill>
              </a:defRPr>
            </a:lvl2pPr>
            <a:lvl3pPr marL="1143000" indent="-228600">
              <a:lnSpc>
                <a:spcPct val="90000"/>
              </a:lnSpc>
              <a:spcBef>
                <a:spcPts val="500"/>
              </a:spcBef>
              <a:buFont typeface="Arial" panose="020B0604020202020204" pitchFamily="34" charset="0"/>
              <a:buChar char="•"/>
              <a:defRPr>
                <a:solidFill>
                  <a:schemeClr val="bg1">
                    <a:lumMod val="85000"/>
                  </a:schemeClr>
                </a:solidFill>
              </a:defRPr>
            </a:lvl3pPr>
            <a:lvl4pPr marL="1600200" indent="-228600">
              <a:lnSpc>
                <a:spcPct val="90000"/>
              </a:lnSpc>
              <a:spcBef>
                <a:spcPts val="500"/>
              </a:spcBef>
              <a:buFont typeface="Arial" panose="020B0604020202020204" pitchFamily="34" charset="0"/>
              <a:buChar char="•"/>
              <a:defRPr>
                <a:solidFill>
                  <a:schemeClr val="bg1">
                    <a:lumMod val="85000"/>
                  </a:schemeClr>
                </a:solidFill>
              </a:defRPr>
            </a:lvl4pPr>
            <a:lvl5pPr marL="2057400" indent="-228600">
              <a:lnSpc>
                <a:spcPct val="90000"/>
              </a:lnSpc>
              <a:spcBef>
                <a:spcPts val="500"/>
              </a:spcBef>
              <a:buFont typeface="Arial" panose="020B0604020202020204" pitchFamily="34" charset="0"/>
              <a:buChar char="•"/>
              <a:defRPr>
                <a:solidFill>
                  <a:schemeClr val="bg1">
                    <a:lumMod val="8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文鼎中楷体" panose="03000600000000000000" charset="-122"/>
                <a:ea typeface="文鼎中楷体" panose="03000600000000000000" charset="-122"/>
              </a:rPr>
              <a:t>       </a:t>
            </a:r>
            <a:r>
              <a:rPr lang="zh-CN" altLang="en-US" sz="2000" b="1" dirty="0">
                <a:latin typeface="文鼎中楷体" panose="03000600000000000000" charset="-122"/>
                <a:ea typeface="文鼎中楷体" panose="03000600000000000000" charset="-122"/>
              </a:rPr>
              <a:t>数据库的设计关系到整个软件的成败，当今的企业信息管理系统都是通过数据库储存信息的，本系统采用SQL数据库，其体积小、速度快，总体拥有成本低多线程支持多处理器，较低的价格较高的性能。</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2024" y="304312"/>
            <a:ext cx="10040273" cy="1014125"/>
          </a:xfrm>
          <a:prstGeom prst="rect">
            <a:avLst/>
          </a:prstGeom>
        </p:spPr>
        <p:txBody>
          <a:bodyPr vert="horz" wrap="square" lIns="91440" tIns="45720" rIns="91440" bIns="45720" rtlCol="0" anchor="ctr">
            <a:normAutofit/>
          </a:bodyPr>
          <a:lstStyle>
            <a:lvl1pPr>
              <a:lnSpc>
                <a:spcPct val="90000"/>
              </a:lnSpc>
              <a:spcBef>
                <a:spcPct val="0"/>
              </a:spcBef>
              <a:buNone/>
              <a:defRPr sz="4000">
                <a:solidFill>
                  <a:srgbClr val="00B0F0"/>
                </a:solidFill>
                <a:latin typeface="+mj-lt"/>
                <a:ea typeface="+mj-ea"/>
                <a:cs typeface="+mj-cs"/>
              </a:defRPr>
            </a:lvl1pPr>
          </a:lstStyle>
          <a:p>
            <a:r>
              <a:rPr lang="zh-CN" altLang="en-US" dirty="0">
                <a:solidFill>
                  <a:srgbClr val="785F49"/>
                </a:solidFill>
              </a:rPr>
              <a:t>功能模块分析：</a:t>
            </a:r>
          </a:p>
        </p:txBody>
      </p:sp>
      <p:pic>
        <p:nvPicPr>
          <p:cNvPr id="4" name="图片 3" descr="8CCEDA5FABBDE0467C82759BBCE855E0"/>
          <p:cNvPicPr>
            <a:picLocks noChangeAspect="1"/>
          </p:cNvPicPr>
          <p:nvPr/>
        </p:nvPicPr>
        <p:blipFill>
          <a:blip r:embed="rId4"/>
          <a:stretch>
            <a:fillRect/>
          </a:stretch>
        </p:blipFill>
        <p:spPr>
          <a:xfrm>
            <a:off x="1137285" y="1936750"/>
            <a:ext cx="9312275" cy="448945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3663"/>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13"/>
  <p:tag name="KSO_WM_SLIDE_INDEX" val="13"/>
  <p:tag name="KSO_WM_SLIDE_ITEM_CNT" val="0"/>
  <p:tag name="KSO_WM_SLIDE_TYPE" val="text"/>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5"/>
  <p:tag name="KSO_WM_SLIDE_INDEX" val="5"/>
  <p:tag name="KSO_WM_SLIDE_ITEM_CNT" val="0"/>
  <p:tag name="KSO_WM_SLIDE_TYPE" val="text"/>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5"/>
  <p:tag name="KSO_WM_SLIDE_INDEX" val="5"/>
  <p:tag name="KSO_WM_SLIDE_ITEM_CNT" val="0"/>
  <p:tag name="KSO_WM_SLIDE_TYPE" val="text"/>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8"/>
  <p:tag name="KSO_WM_SLIDE_INDEX" val="8"/>
  <p:tag name="KSO_WM_SLIDE_ITEM_CNT" val="0"/>
  <p:tag name="KSO_WM_SLIDE_TYPE" val="text"/>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8"/>
  <p:tag name="KSO_WM_SLIDE_INDEX" val="8"/>
  <p:tag name="KSO_WM_SLIDE_ITEM_CNT" val="0"/>
  <p:tag name="KSO_WM_SLIDE_TYPE" val="text"/>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8"/>
  <p:tag name="KSO_WM_SLIDE_INDEX" val="8"/>
  <p:tag name="KSO_WM_SLIDE_ITEM_CNT" val="0"/>
  <p:tag name="KSO_WM_SLIDE_TYPE" val="text"/>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8"/>
  <p:tag name="KSO_WM_SLIDE_INDEX" val="8"/>
  <p:tag name="KSO_WM_SLIDE_ITEM_CNT" val="0"/>
  <p:tag name="KSO_WM_SLIDE_TYPE" val="text"/>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8"/>
  <p:tag name="KSO_WM_SLIDE_INDEX" val="8"/>
  <p:tag name="KSO_WM_SLIDE_ITEM_CNT" val="0"/>
  <p:tag name="KSO_WM_SLIDE_TYPE" val="text"/>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15"/>
  <p:tag name="KSO_WM_SLIDE_INDEX" val="15"/>
  <p:tag name="KSO_WM_SLIDE_ITEM_CNT" val="0"/>
  <p:tag name="KSO_WM_SLIDE_TYPE" val="text"/>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35"/>
  <p:tag name="KSO_WM_SLIDE_INDEX" val="35"/>
  <p:tag name="KSO_WM_SLIDE_ITEM_CNT" val="0"/>
  <p:tag name="KSO_WM_SLIDE_TYPE" val="endPage"/>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basetag"/>
  <p:tag name="KSO_WM_TEMPLATE_INDEX" val="20163663"/>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TEMPLATE_THUMBS_INDEX" val="1、4、7、8、10、17、18、19、20、6、21、22、24、32、33、34、35"/>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1"/>
  <p:tag name="KSO_WM_SLIDE_INDEX" val="1"/>
  <p:tag name="KSO_WM_SLIDE_ITEM_CNT" val="0"/>
  <p:tag name="KSO_WM_SLIDE_TYPE" val="title"/>
  <p:tag name="KSO_WM_TEMPLATE_THUMBS_INDEX" val="1、4、7、8、10、17、18、19、20、6、21、22、24、32、33、34、35"/>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24"/>
  <p:tag name="KSO_WM_SLIDE_INDEX" val="24"/>
  <p:tag name="KSO_WM_SLIDE_ITEM_CNT" val="0"/>
  <p:tag name="KSO_WM_SLIDE_TYPE" val="text"/>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6"/>
  <p:tag name="KSO_WM_SLIDE_INDEX" val="6"/>
  <p:tag name="KSO_WM_SLIDE_ITEM_CNT" val="0"/>
  <p:tag name="KSO_WM_SLIDE_TYPE" val="contents"/>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13"/>
  <p:tag name="KSO_WM_SLIDE_INDEX" val="13"/>
  <p:tag name="KSO_WM_SLIDE_ITEM_CNT" val="0"/>
  <p:tag name="KSO_WM_SLIDE_TYPE" val="text"/>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13"/>
  <p:tag name="KSO_WM_SLIDE_INDEX" val="13"/>
  <p:tag name="KSO_WM_SLIDE_ITEM_CNT" val="0"/>
  <p:tag name="KSO_WM_SLIDE_TYPE" val="text"/>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3663"/>
  <p:tag name="KSO_WM_TAG_VERSION" val="1.0"/>
  <p:tag name="KSO_WM_SLIDE_ID" val="basetag20163663_21"/>
  <p:tag name="KSO_WM_SLIDE_INDEX" val="21"/>
  <p:tag name="KSO_WM_SLIDE_ITEM_CNT" val="0"/>
  <p:tag name="KSO_WM_SLIDE_TYPE" val="text"/>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948</Words>
  <Application>Microsoft Office PowerPoint</Application>
  <PresentationFormat>宽屏</PresentationFormat>
  <Paragraphs>73</Paragraphs>
  <Slides>16</Slides>
  <Notes>13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Aharoni</vt:lpstr>
      <vt:lpstr>Bireun</vt:lpstr>
      <vt:lpstr>Gill Sans</vt:lpstr>
      <vt:lpstr>MS PGothic</vt:lpstr>
      <vt:lpstr>Open Sans Light</vt:lpstr>
      <vt:lpstr>方正兰亭超细黑简体</vt:lpstr>
      <vt:lpstr>方正兰亭粗黑_GBK</vt:lpstr>
      <vt:lpstr>方正兰亭黑简体</vt:lpstr>
      <vt:lpstr>黑体</vt:lpstr>
      <vt:lpstr>华文琥珀</vt:lpstr>
      <vt:lpstr>宋体</vt:lpstr>
      <vt:lpstr>微软雅黑</vt:lpstr>
      <vt:lpstr>文鼎中楷体</vt:lpstr>
      <vt:lpstr>Arial</vt:lpstr>
      <vt:lpstr>Calibri</vt:lpstr>
      <vt:lpstr>Calibri Light</vt:lpstr>
      <vt:lpstr>Impact</vt:lpstr>
      <vt:lpstr>1_Office 主题</vt:lpstr>
      <vt:lpstr>图书信息管理系统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Jing Li</cp:lastModifiedBy>
  <cp:revision>2</cp:revision>
  <dcterms:created xsi:type="dcterms:W3CDTF">2018-01-02T06:58:00Z</dcterms:created>
  <dcterms:modified xsi:type="dcterms:W3CDTF">2018-01-03T04:49:42Z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